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6.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7.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 id="2147483767" r:id="rId2"/>
    <p:sldMasterId id="2147483738" r:id="rId3"/>
    <p:sldMasterId id="2147483749" r:id="rId4"/>
    <p:sldMasterId id="2147483754" r:id="rId5"/>
    <p:sldMasterId id="2147483763" r:id="rId6"/>
    <p:sldMasterId id="2147483766" r:id="rId7"/>
    <p:sldMasterId id="2147483772" r:id="rId8"/>
  </p:sldMasterIdLst>
  <p:notesMasterIdLst>
    <p:notesMasterId r:id="rId32"/>
  </p:notesMasterIdLst>
  <p:sldIdLst>
    <p:sldId id="298" r:id="rId9"/>
    <p:sldId id="356" r:id="rId10"/>
    <p:sldId id="308" r:id="rId11"/>
    <p:sldId id="312" r:id="rId12"/>
    <p:sldId id="309" r:id="rId13"/>
    <p:sldId id="313" r:id="rId14"/>
    <p:sldId id="303" r:id="rId15"/>
    <p:sldId id="355" r:id="rId16"/>
    <p:sldId id="358" r:id="rId17"/>
    <p:sldId id="360" r:id="rId18"/>
    <p:sldId id="361" r:id="rId19"/>
    <p:sldId id="378" r:id="rId20"/>
    <p:sldId id="377" r:id="rId21"/>
    <p:sldId id="379" r:id="rId22"/>
    <p:sldId id="375" r:id="rId23"/>
    <p:sldId id="366" r:id="rId24"/>
    <p:sldId id="376" r:id="rId25"/>
    <p:sldId id="370" r:id="rId26"/>
    <p:sldId id="369" r:id="rId27"/>
    <p:sldId id="381" r:id="rId28"/>
    <p:sldId id="299" r:id="rId29"/>
    <p:sldId id="314" r:id="rId30"/>
    <p:sldId id="368" r:id="rId31"/>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7094"/>
    <a:srgbClr val="E4DBCF"/>
    <a:srgbClr val="8C7482"/>
    <a:srgbClr val="666F77"/>
    <a:srgbClr val="9B6051"/>
    <a:srgbClr val="F5EBEF"/>
    <a:srgbClr val="BFE0D4"/>
    <a:srgbClr val="D8E3F5"/>
    <a:srgbClr val="D0D5D9"/>
    <a:srgbClr val="D1E1BB"/>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22" autoAdjust="0"/>
    <p:restoredTop sz="81335" autoAdjust="0"/>
  </p:normalViewPr>
  <p:slideViewPr>
    <p:cSldViewPr snapToGrid="0" snapToObjects="1">
      <p:cViewPr varScale="1">
        <p:scale>
          <a:sx n="61" d="100"/>
          <a:sy n="61" d="100"/>
        </p:scale>
        <p:origin x="1012" y="6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28" d="100"/>
          <a:sy n="128" d="100"/>
        </p:scale>
        <p:origin x="3152" y="16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9BB809-BBEE-7448-9233-6973D63859EA}" type="datetimeFigureOut">
              <a:rPr lang="de-DE" smtClean="0"/>
              <a:t>14.11.2022</a:t>
            </a:fld>
            <a:endParaRPr lang="de-DE" dirty="0"/>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895C04-E291-F549-9F12-4CD1EACFC0CB}" type="slidenum">
              <a:rPr lang="de-DE" smtClean="0"/>
              <a:t>‹Nr.›</a:t>
            </a:fld>
            <a:endParaRPr lang="de-DE" dirty="0"/>
          </a:p>
        </p:txBody>
      </p:sp>
    </p:spTree>
    <p:extLst>
      <p:ext uri="{BB962C8B-B14F-4D97-AF65-F5344CB8AC3E}">
        <p14:creationId xmlns:p14="http://schemas.microsoft.com/office/powerpoint/2010/main" val="1918193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8A895C04-E291-F549-9F12-4CD1EACFC0CB}" type="slidenum">
              <a:rPr lang="de-DE" smtClean="0"/>
              <a:t>4</a:t>
            </a:fld>
            <a:endParaRPr lang="de-DE" dirty="0"/>
          </a:p>
        </p:txBody>
      </p:sp>
    </p:spTree>
    <p:extLst>
      <p:ext uri="{BB962C8B-B14F-4D97-AF65-F5344CB8AC3E}">
        <p14:creationId xmlns:p14="http://schemas.microsoft.com/office/powerpoint/2010/main" val="3017375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628650"/>
            <a:ext cx="5449888" cy="4087813"/>
          </a:xfrm>
        </p:spPr>
      </p:sp>
      <p:sp>
        <p:nvSpPr>
          <p:cNvPr id="3" name="Notizenplatzhalter 2"/>
          <p:cNvSpPr>
            <a:spLocks noGrp="1"/>
          </p:cNvSpPr>
          <p:nvPr>
            <p:ph type="body" idx="1"/>
          </p:nvPr>
        </p:nvSpPr>
        <p:spPr/>
        <p:txBody>
          <a:bodyPr/>
          <a:lstStyle/>
          <a:p>
            <a:pPr marL="0" indent="0">
              <a:buFontTx/>
              <a:buNone/>
            </a:pPr>
            <a:r>
              <a:rPr lang="de-CH" baseline="0" dirty="0" smtClean="0"/>
              <a:t>- Heisshunger und Erbrechen</a:t>
            </a:r>
          </a:p>
          <a:p>
            <a:pPr marL="0" indent="0">
              <a:buFontTx/>
              <a:buNone/>
            </a:pPr>
            <a:r>
              <a:rPr lang="de-CH" baseline="0" dirty="0" smtClean="0"/>
              <a:t>- Modell bei Adipositas und ESS</a:t>
            </a: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493298-6094-4361-B311-891E531296F6}" type="slidenum">
              <a:rPr kumimoji="0" lang="de-CH" sz="10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de-CH" sz="1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2560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200" dirty="0" smtClean="0"/>
              <a:t>Vermeidung von Kommentaren zu Gewicht und Figur innerhalb der Familie: Kommentare zum eigenen Gewicht/Diäten, Diskussionen über das Gewicht von anderen, die Kinder zum Diäthalten oder Abnehmen ermutigen oder wegen des Gewichtes zu hänseln.</a:t>
            </a:r>
          </a:p>
          <a:p>
            <a:endParaRPr lang="de-CH" dirty="0"/>
          </a:p>
        </p:txBody>
      </p:sp>
      <p:sp>
        <p:nvSpPr>
          <p:cNvPr id="4" name="Foliennummernplatzhalter 3"/>
          <p:cNvSpPr>
            <a:spLocks noGrp="1"/>
          </p:cNvSpPr>
          <p:nvPr>
            <p:ph type="sldNum" sz="quarter" idx="10"/>
          </p:nvPr>
        </p:nvSpPr>
        <p:spPr/>
        <p:txBody>
          <a:bodyPr/>
          <a:lstStyle/>
          <a:p>
            <a:fld id="{8A895C04-E291-F549-9F12-4CD1EACFC0CB}" type="slidenum">
              <a:rPr lang="de-DE" smtClean="0"/>
              <a:t>17</a:t>
            </a:fld>
            <a:endParaRPr lang="de-DE" dirty="0"/>
          </a:p>
        </p:txBody>
      </p:sp>
    </p:spTree>
    <p:extLst>
      <p:ext uri="{BB962C8B-B14F-4D97-AF65-F5344CB8AC3E}">
        <p14:creationId xmlns:p14="http://schemas.microsoft.com/office/powerpoint/2010/main" val="3097531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baseline="0" dirty="0" smtClean="0"/>
              <a:t> Schönheitsideale</a:t>
            </a:r>
            <a:endParaRPr lang="de-CH" sz="2800" dirty="0" smtClean="0"/>
          </a:p>
          <a:p>
            <a:endParaRPr lang="de-CH" dirty="0"/>
          </a:p>
        </p:txBody>
      </p:sp>
      <p:sp>
        <p:nvSpPr>
          <p:cNvPr id="4" name="Foliennummernplatzhalter 3"/>
          <p:cNvSpPr>
            <a:spLocks noGrp="1"/>
          </p:cNvSpPr>
          <p:nvPr>
            <p:ph type="sldNum" sz="quarter" idx="10"/>
          </p:nvPr>
        </p:nvSpPr>
        <p:spPr/>
        <p:txBody>
          <a:bodyPr/>
          <a:lstStyle/>
          <a:p>
            <a:fld id="{8A895C04-E291-F549-9F12-4CD1EACFC0CB}" type="slidenum">
              <a:rPr lang="de-DE" smtClean="0"/>
              <a:t>19</a:t>
            </a:fld>
            <a:endParaRPr lang="de-DE" dirty="0"/>
          </a:p>
        </p:txBody>
      </p:sp>
    </p:spTree>
    <p:extLst>
      <p:ext uri="{BB962C8B-B14F-4D97-AF65-F5344CB8AC3E}">
        <p14:creationId xmlns:p14="http://schemas.microsoft.com/office/powerpoint/2010/main" val="1343092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sz="1200" dirty="0" smtClean="0"/>
              <a:t>Signifikant erhöhte Prävalenzraten von ASS in Populationen mit Essstörungen im Vergleich zu Gesunden</a:t>
            </a:r>
          </a:p>
        </p:txBody>
      </p:sp>
      <p:sp>
        <p:nvSpPr>
          <p:cNvPr id="4" name="Foliennummernplatzhalter 3"/>
          <p:cNvSpPr>
            <a:spLocks noGrp="1"/>
          </p:cNvSpPr>
          <p:nvPr>
            <p:ph type="sldNum" sz="quarter" idx="10"/>
          </p:nvPr>
        </p:nvSpPr>
        <p:spPr/>
        <p:txBody>
          <a:bodyPr/>
          <a:lstStyle/>
          <a:p>
            <a:fld id="{8A895C04-E291-F549-9F12-4CD1EACFC0CB}" type="slidenum">
              <a:rPr lang="de-DE" smtClean="0"/>
              <a:t>5</a:t>
            </a:fld>
            <a:endParaRPr lang="de-DE" dirty="0"/>
          </a:p>
        </p:txBody>
      </p:sp>
    </p:spTree>
    <p:extLst>
      <p:ext uri="{BB962C8B-B14F-4D97-AF65-F5344CB8AC3E}">
        <p14:creationId xmlns:p14="http://schemas.microsoft.com/office/powerpoint/2010/main" val="3809519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b="0" i="0" kern="1200" dirty="0" smtClean="0">
                <a:solidFill>
                  <a:schemeClr val="tx1"/>
                </a:solidFill>
                <a:effectLst/>
                <a:latin typeface="+mn-lt"/>
                <a:ea typeface="+mn-ea"/>
                <a:cs typeface="+mn-cs"/>
              </a:rPr>
              <a:t>- </a:t>
            </a:r>
            <a:r>
              <a:rPr lang="de-CH" sz="1200" b="0" i="0" u="sng" kern="1200" dirty="0" smtClean="0">
                <a:solidFill>
                  <a:schemeClr val="tx1"/>
                </a:solidFill>
                <a:effectLst/>
                <a:latin typeface="+mn-lt"/>
                <a:ea typeface="+mn-ea"/>
                <a:cs typeface="+mn-cs"/>
              </a:rPr>
              <a:t>Pica</a:t>
            </a:r>
            <a:r>
              <a:rPr lang="de-CH" sz="1200" b="0" i="0" kern="1200" dirty="0" smtClean="0">
                <a:solidFill>
                  <a:schemeClr val="tx1"/>
                </a:solidFill>
                <a:effectLst/>
                <a:latin typeface="+mn-lt"/>
                <a:ea typeface="+mn-ea"/>
                <a:cs typeface="+mn-cs"/>
              </a:rPr>
              <a:t>: Verzehr von nicht nahrhaften Stoffen wie Gegenständen und Materialien, die keine Nahrungsmittel sind (z. B. Ton, Erde, Kreide, Gips, Plastik, Metall und Papier), oder von rohen Nahrungsmittelbestandteilen (z. B. große Mengen Salz oder Maismehl), (etwa &gt; 2 Jahre)</a:t>
            </a:r>
          </a:p>
          <a:p>
            <a:pPr marL="0" indent="0">
              <a:buFontTx/>
              <a:buNone/>
            </a:pPr>
            <a:r>
              <a:rPr lang="de-CH" sz="1200" b="0" i="0" u="sng" kern="1200" dirty="0" smtClean="0">
                <a:solidFill>
                  <a:schemeClr val="tx1"/>
                </a:solidFill>
                <a:effectLst/>
                <a:latin typeface="+mn-lt"/>
                <a:ea typeface="+mn-ea"/>
                <a:cs typeface="+mn-cs"/>
              </a:rPr>
              <a:t>- </a:t>
            </a:r>
            <a:r>
              <a:rPr lang="de-CH" sz="1200" b="0" i="0" u="sng" kern="1200" dirty="0" err="1" smtClean="0">
                <a:solidFill>
                  <a:schemeClr val="tx1"/>
                </a:solidFill>
                <a:effectLst/>
                <a:latin typeface="+mn-lt"/>
                <a:ea typeface="+mn-ea"/>
                <a:cs typeface="+mn-cs"/>
              </a:rPr>
              <a:t>Rumination-Regurgitationstörung</a:t>
            </a:r>
            <a:r>
              <a:rPr lang="de-CH" sz="1200" b="0" i="0" kern="1200" dirty="0" smtClean="0">
                <a:solidFill>
                  <a:schemeClr val="tx1"/>
                </a:solidFill>
                <a:effectLst/>
                <a:latin typeface="+mn-lt"/>
                <a:ea typeface="+mn-ea"/>
                <a:cs typeface="+mn-cs"/>
              </a:rPr>
              <a:t>:</a:t>
            </a:r>
            <a:r>
              <a:rPr lang="de-CH" sz="1200" b="0" i="0" kern="1200" baseline="0" dirty="0" smtClean="0">
                <a:solidFill>
                  <a:schemeClr val="tx1"/>
                </a:solidFill>
                <a:effectLst/>
                <a:latin typeface="+mn-lt"/>
                <a:ea typeface="+mn-ea"/>
                <a:cs typeface="+mn-cs"/>
              </a:rPr>
              <a:t> A</a:t>
            </a:r>
            <a:r>
              <a:rPr lang="de-CH" sz="1200" b="0" i="0" kern="1200" dirty="0" smtClean="0">
                <a:solidFill>
                  <a:schemeClr val="tx1"/>
                </a:solidFill>
                <a:effectLst/>
                <a:latin typeface="+mn-lt"/>
                <a:ea typeface="+mn-ea"/>
                <a:cs typeface="+mn-cs"/>
              </a:rPr>
              <a:t>bsichtliche und wiederholte Zurückbringen von zuvor geschluckter Nahrung in den Mund (d. h. </a:t>
            </a:r>
            <a:r>
              <a:rPr lang="de-CH" sz="1200" b="0" i="0" kern="1200" dirty="0" err="1" smtClean="0">
                <a:solidFill>
                  <a:schemeClr val="tx1"/>
                </a:solidFill>
                <a:effectLst/>
                <a:latin typeface="+mn-lt"/>
                <a:ea typeface="+mn-ea"/>
                <a:cs typeface="+mn-cs"/>
              </a:rPr>
              <a:t>Regurgitation</a:t>
            </a:r>
            <a:r>
              <a:rPr lang="de-CH" sz="1200" b="0" i="0" kern="1200" dirty="0" smtClean="0">
                <a:solidFill>
                  <a:schemeClr val="tx1"/>
                </a:solidFill>
                <a:effectLst/>
                <a:latin typeface="+mn-lt"/>
                <a:ea typeface="+mn-ea"/>
                <a:cs typeface="+mn-cs"/>
              </a:rPr>
              <a:t>), die erneut gekaut und geschluckt werden kann (d. h. </a:t>
            </a:r>
            <a:r>
              <a:rPr lang="de-CH" sz="1200" b="0" i="0" kern="1200" dirty="0" err="1" smtClean="0">
                <a:solidFill>
                  <a:schemeClr val="tx1"/>
                </a:solidFill>
                <a:effectLst/>
                <a:latin typeface="+mn-lt"/>
                <a:ea typeface="+mn-ea"/>
                <a:cs typeface="+mn-cs"/>
              </a:rPr>
              <a:t>Rumination</a:t>
            </a:r>
            <a:r>
              <a:rPr lang="de-CH" sz="1200" b="0" i="0" kern="1200" dirty="0" smtClean="0">
                <a:solidFill>
                  <a:schemeClr val="tx1"/>
                </a:solidFill>
                <a:effectLst/>
                <a:latin typeface="+mn-lt"/>
                <a:ea typeface="+mn-ea"/>
                <a:cs typeface="+mn-cs"/>
              </a:rPr>
              <a:t>) (mindestens mehrmals pro Woche) und hält mehreren Wochen an.</a:t>
            </a:r>
          </a:p>
          <a:p>
            <a:pPr marL="0" indent="0">
              <a:buFontTx/>
              <a:buNone/>
            </a:pPr>
            <a:r>
              <a:rPr lang="de-CH" u="sng" dirty="0" smtClean="0"/>
              <a:t>- </a:t>
            </a:r>
            <a:r>
              <a:rPr lang="de-CH" u="sng" dirty="0" err="1" smtClean="0"/>
              <a:t>Orthorexia</a:t>
            </a:r>
            <a:r>
              <a:rPr lang="de-CH" u="sng" baseline="0" dirty="0" smtClean="0"/>
              <a:t> </a:t>
            </a:r>
            <a:r>
              <a:rPr lang="de-CH" u="sng" baseline="0" dirty="0" err="1" smtClean="0"/>
              <a:t>Nervosa</a:t>
            </a:r>
            <a:r>
              <a:rPr lang="de-CH" baseline="0" dirty="0" smtClean="0"/>
              <a:t>: N</a:t>
            </a:r>
            <a:r>
              <a:rPr lang="de-CH" sz="1200" b="0" i="0" u="none" strike="noStrike" kern="1200" baseline="0" dirty="0" smtClean="0">
                <a:solidFill>
                  <a:schemeClr val="tx1"/>
                </a:solidFill>
                <a:latin typeface="+mn-lt"/>
                <a:ea typeface="+mn-ea"/>
                <a:cs typeface="+mn-cs"/>
              </a:rPr>
              <a:t>icht abschliessend validiert 2018; Begleiterscheinung der ESS, eine Zwangserkrankung oder lediglich ein neuer sozialer Trend</a:t>
            </a:r>
          </a:p>
          <a:p>
            <a:r>
              <a:rPr lang="de-CH" sz="1200" b="0" i="0" u="none" strike="noStrike" kern="1200" baseline="0" dirty="0" smtClean="0">
                <a:solidFill>
                  <a:schemeClr val="tx1"/>
                </a:solidFill>
                <a:latin typeface="+mn-lt"/>
                <a:ea typeface="+mn-ea"/>
                <a:cs typeface="+mn-cs"/>
              </a:rPr>
              <a:t>- </a:t>
            </a:r>
            <a:r>
              <a:rPr lang="de-CH" sz="1200" b="0" i="0" u="sng" strike="noStrike" kern="1200" baseline="0" dirty="0" smtClean="0">
                <a:solidFill>
                  <a:schemeClr val="tx1"/>
                </a:solidFill>
                <a:latin typeface="+mn-lt"/>
                <a:ea typeface="+mn-ea"/>
                <a:cs typeface="+mn-cs"/>
              </a:rPr>
              <a:t>RED-S</a:t>
            </a:r>
            <a:r>
              <a:rPr lang="de-CH" sz="1200" b="0" i="0" u="none" strike="noStrike" kern="1200" baseline="0" dirty="0" smtClean="0">
                <a:solidFill>
                  <a:schemeClr val="tx1"/>
                </a:solidFill>
                <a:latin typeface="+mn-lt"/>
                <a:ea typeface="+mn-ea"/>
                <a:cs typeface="+mn-cs"/>
              </a:rPr>
              <a:t>: Relativer Energiemangel im Sport, ein klinisches Syndrom, das aus einer niedrigen Energieverfügbarkeit als Folge von Übertraining und einer</a:t>
            </a:r>
          </a:p>
          <a:p>
            <a:r>
              <a:rPr lang="de-CH" sz="1200" b="0" i="0" u="none" strike="noStrike" kern="1200" baseline="0" dirty="0" smtClean="0">
                <a:solidFill>
                  <a:schemeClr val="tx1"/>
                </a:solidFill>
                <a:latin typeface="+mn-lt"/>
                <a:ea typeface="+mn-ea"/>
                <a:cs typeface="+mn-cs"/>
              </a:rPr>
              <a:t>negativen Kalorienbilanz entsteht.</a:t>
            </a:r>
            <a:endParaRPr lang="de-CH" dirty="0"/>
          </a:p>
        </p:txBody>
      </p:sp>
      <p:sp>
        <p:nvSpPr>
          <p:cNvPr id="4" name="Foliennummernplatzhalter 3"/>
          <p:cNvSpPr>
            <a:spLocks noGrp="1"/>
          </p:cNvSpPr>
          <p:nvPr>
            <p:ph type="sldNum" sz="quarter" idx="10"/>
          </p:nvPr>
        </p:nvSpPr>
        <p:spPr/>
        <p:txBody>
          <a:bodyPr/>
          <a:lstStyle/>
          <a:p>
            <a:fld id="{8A895C04-E291-F549-9F12-4CD1EACFC0CB}" type="slidenum">
              <a:rPr lang="de-DE" smtClean="0"/>
              <a:t>6</a:t>
            </a:fld>
            <a:endParaRPr lang="de-DE" dirty="0"/>
          </a:p>
        </p:txBody>
      </p:sp>
    </p:spTree>
    <p:extLst>
      <p:ext uri="{BB962C8B-B14F-4D97-AF65-F5344CB8AC3E}">
        <p14:creationId xmlns:p14="http://schemas.microsoft.com/office/powerpoint/2010/main" val="1011433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8A895C04-E291-F549-9F12-4CD1EACFC0CB}" type="slidenum">
              <a:rPr lang="de-DE" smtClean="0"/>
              <a:t>8</a:t>
            </a:fld>
            <a:endParaRPr lang="de-DE" dirty="0"/>
          </a:p>
        </p:txBody>
      </p:sp>
    </p:spTree>
    <p:extLst>
      <p:ext uri="{BB962C8B-B14F-4D97-AF65-F5344CB8AC3E}">
        <p14:creationId xmlns:p14="http://schemas.microsoft.com/office/powerpoint/2010/main" val="1266055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Vs. Krieg, Ramadan, </a:t>
            </a:r>
          </a:p>
          <a:p>
            <a:r>
              <a:rPr lang="de-CH" dirty="0" smtClean="0"/>
              <a:t>Vs. Krebsdiagnose</a:t>
            </a:r>
          </a:p>
          <a:p>
            <a:r>
              <a:rPr lang="de-CH" dirty="0" smtClean="0"/>
              <a:t>Vs. Angststörung</a:t>
            </a:r>
            <a:endParaRPr lang="de-CH" dirty="0"/>
          </a:p>
        </p:txBody>
      </p:sp>
      <p:sp>
        <p:nvSpPr>
          <p:cNvPr id="4" name="Foliennummernplatzhalter 3"/>
          <p:cNvSpPr>
            <a:spLocks noGrp="1"/>
          </p:cNvSpPr>
          <p:nvPr>
            <p:ph type="sldNum" sz="quarter" idx="10"/>
          </p:nvPr>
        </p:nvSpPr>
        <p:spPr/>
        <p:txBody>
          <a:bodyPr/>
          <a:lstStyle/>
          <a:p>
            <a:fld id="{8A895C04-E291-F549-9F12-4CD1EACFC0CB}" type="slidenum">
              <a:rPr lang="de-DE" smtClean="0"/>
              <a:t>9</a:t>
            </a:fld>
            <a:endParaRPr lang="de-DE" dirty="0"/>
          </a:p>
        </p:txBody>
      </p:sp>
    </p:spTree>
    <p:extLst>
      <p:ext uri="{BB962C8B-B14F-4D97-AF65-F5344CB8AC3E}">
        <p14:creationId xmlns:p14="http://schemas.microsoft.com/office/powerpoint/2010/main" val="1962343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8A895C04-E291-F549-9F12-4CD1EACFC0CB}" type="slidenum">
              <a:rPr lang="de-DE" smtClean="0"/>
              <a:t>11</a:t>
            </a:fld>
            <a:endParaRPr lang="de-DE" dirty="0"/>
          </a:p>
        </p:txBody>
      </p:sp>
    </p:spTree>
    <p:extLst>
      <p:ext uri="{BB962C8B-B14F-4D97-AF65-F5344CB8AC3E}">
        <p14:creationId xmlns:p14="http://schemas.microsoft.com/office/powerpoint/2010/main" val="2897572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smtClean="0"/>
              <a:t>- frühkindliche Hirnschädigungen (z.B. </a:t>
            </a:r>
            <a:r>
              <a:rPr lang="de-CH" dirty="0" err="1" smtClean="0"/>
              <a:t>Geburtstraumatas</a:t>
            </a:r>
            <a:r>
              <a:rPr lang="de-CH" dirty="0" smtClean="0"/>
              <a:t>)</a:t>
            </a:r>
            <a:endParaRPr lang="de-DE" dirty="0" smtClean="0"/>
          </a:p>
          <a:p>
            <a:r>
              <a:rPr lang="de-CH" dirty="0" smtClean="0"/>
              <a:t>- </a:t>
            </a:r>
            <a:r>
              <a:rPr lang="de-CH" dirty="0" err="1" smtClean="0"/>
              <a:t>Neurobilogisch</a:t>
            </a:r>
            <a:r>
              <a:rPr lang="de-CH" dirty="0" smtClean="0"/>
              <a:t>: Dysfunktionen des Hypothalamus:</a:t>
            </a:r>
            <a:r>
              <a:rPr lang="de-CH" baseline="0" dirty="0" smtClean="0"/>
              <a:t> Konsequenzen: </a:t>
            </a:r>
            <a:r>
              <a:rPr lang="de-CH" dirty="0" smtClean="0"/>
              <a:t>Appetitlosigkeit, Überessen und Heisshunger</a:t>
            </a:r>
          </a:p>
          <a:p>
            <a:r>
              <a:rPr lang="de-CH" sz="1200" b="0" i="0" u="none" strike="noStrike" kern="1200" baseline="0" dirty="0" smtClean="0">
                <a:solidFill>
                  <a:schemeClr val="tx1"/>
                </a:solidFill>
                <a:latin typeface="+mn-lt"/>
                <a:ea typeface="+mn-ea"/>
                <a:cs typeface="+mn-cs"/>
              </a:rPr>
              <a:t>- Serotonin für Sättigungsreaktion, Indikator für die Menge aufgenommener KH. Serotonin wird aus Tryptophan gewonnen wofür KH benötigt werden.</a:t>
            </a:r>
          </a:p>
          <a:p>
            <a:r>
              <a:rPr lang="de-CH" sz="1200" b="0" i="0" u="none" strike="noStrike" kern="1200" baseline="0" dirty="0" smtClean="0">
                <a:solidFill>
                  <a:schemeClr val="tx1"/>
                </a:solidFill>
                <a:latin typeface="+mn-lt"/>
                <a:ea typeface="+mn-ea"/>
                <a:cs typeface="+mn-cs"/>
              </a:rPr>
              <a:t>v.a. für Auslösung von EA zentral</a:t>
            </a:r>
          </a:p>
        </p:txBody>
      </p:sp>
      <p:sp>
        <p:nvSpPr>
          <p:cNvPr id="4" name="Foliennummernplatzhalter 3"/>
          <p:cNvSpPr>
            <a:spLocks noGrp="1"/>
          </p:cNvSpPr>
          <p:nvPr>
            <p:ph type="sldNum" sz="quarter" idx="10"/>
          </p:nvPr>
        </p:nvSpPr>
        <p:spPr/>
        <p:txBody>
          <a:bodyPr/>
          <a:lstStyle/>
          <a:p>
            <a:fld id="{8A895C04-E291-F549-9F12-4CD1EACFC0CB}" type="slidenum">
              <a:rPr lang="de-DE" smtClean="0"/>
              <a:t>12</a:t>
            </a:fld>
            <a:endParaRPr lang="de-DE" dirty="0"/>
          </a:p>
        </p:txBody>
      </p:sp>
    </p:spTree>
    <p:extLst>
      <p:ext uri="{BB962C8B-B14F-4D97-AF65-F5344CB8AC3E}">
        <p14:creationId xmlns:p14="http://schemas.microsoft.com/office/powerpoint/2010/main" val="1966525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CH" sz="1200" b="0" i="0" u="none" strike="noStrike" kern="1200" baseline="0" dirty="0" smtClean="0">
                <a:solidFill>
                  <a:schemeClr val="tx1"/>
                </a:solidFill>
                <a:latin typeface="+mn-lt"/>
                <a:ea typeface="+mn-ea"/>
                <a:cs typeface="+mn-cs"/>
              </a:rPr>
              <a:t>An Schlankheitsideale sind positive Attribute wie Attraktivität, Glück und Erfolg gekoppelt</a:t>
            </a:r>
          </a:p>
          <a:p>
            <a:pPr marL="171450" indent="-171450">
              <a:buFontTx/>
              <a:buChar char="-"/>
            </a:pPr>
            <a:r>
              <a:rPr lang="de-CH" sz="1200" b="0" i="0" u="none" strike="noStrike" kern="1200" baseline="0" dirty="0" smtClean="0">
                <a:solidFill>
                  <a:schemeClr val="tx1"/>
                </a:solidFill>
                <a:latin typeface="+mn-lt"/>
                <a:ea typeface="+mn-ea"/>
                <a:cs typeface="+mn-cs"/>
              </a:rPr>
              <a:t>Familiär: wichtige Faktoren Umgang mit Grenzen, soziale Defizite, Überbehütung, Konfliktvermeidung zur Entwicklung einer stabilen Identität, Autonomie und die Ausbildung eines positiven Selbstwertgefühls</a:t>
            </a:r>
          </a:p>
        </p:txBody>
      </p:sp>
      <p:sp>
        <p:nvSpPr>
          <p:cNvPr id="4" name="Foliennummernplatzhalter 3"/>
          <p:cNvSpPr>
            <a:spLocks noGrp="1"/>
          </p:cNvSpPr>
          <p:nvPr>
            <p:ph type="sldNum" sz="quarter" idx="10"/>
          </p:nvPr>
        </p:nvSpPr>
        <p:spPr/>
        <p:txBody>
          <a:bodyPr/>
          <a:lstStyle/>
          <a:p>
            <a:fld id="{8A895C04-E291-F549-9F12-4CD1EACFC0CB}" type="slidenum">
              <a:rPr lang="de-DE" smtClean="0"/>
              <a:t>13</a:t>
            </a:fld>
            <a:endParaRPr lang="de-DE" dirty="0"/>
          </a:p>
        </p:txBody>
      </p:sp>
    </p:spTree>
    <p:extLst>
      <p:ext uri="{BB962C8B-B14F-4D97-AF65-F5344CB8AC3E}">
        <p14:creationId xmlns:p14="http://schemas.microsoft.com/office/powerpoint/2010/main" val="24041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b="0" i="0" u="none" strike="noStrike" kern="1200" baseline="0" dirty="0" smtClean="0">
                <a:solidFill>
                  <a:schemeClr val="tx1"/>
                </a:solidFill>
                <a:latin typeface="+mn-lt"/>
                <a:ea typeface="+mn-ea"/>
                <a:cs typeface="+mn-cs"/>
              </a:rPr>
              <a:t>Kognitive Faktoren: Überbewertung von Figur und Gewicht, weitere dysfunktionale kognitive bezüglich essens- und gewichtsbezogene Inhalte durch Lernerfahrungen, werden an Selbstbewertung gekoppelt. </a:t>
            </a:r>
          </a:p>
        </p:txBody>
      </p:sp>
      <p:sp>
        <p:nvSpPr>
          <p:cNvPr id="4" name="Foliennummernplatzhalter 3"/>
          <p:cNvSpPr>
            <a:spLocks noGrp="1"/>
          </p:cNvSpPr>
          <p:nvPr>
            <p:ph type="sldNum" sz="quarter" idx="10"/>
          </p:nvPr>
        </p:nvSpPr>
        <p:spPr/>
        <p:txBody>
          <a:bodyPr/>
          <a:lstStyle/>
          <a:p>
            <a:fld id="{8A895C04-E291-F549-9F12-4CD1EACFC0CB}" type="slidenum">
              <a:rPr lang="de-DE" smtClean="0"/>
              <a:t>14</a:t>
            </a:fld>
            <a:endParaRPr lang="de-DE" dirty="0"/>
          </a:p>
        </p:txBody>
      </p:sp>
    </p:spTree>
    <p:extLst>
      <p:ext uri="{BB962C8B-B14F-4D97-AF65-F5344CB8AC3E}">
        <p14:creationId xmlns:p14="http://schemas.microsoft.com/office/powerpoint/2010/main" val="1669359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2zeilig">
    <p:spTree>
      <p:nvGrpSpPr>
        <p:cNvPr id="1" name=""/>
        <p:cNvGrpSpPr/>
        <p:nvPr/>
      </p:nvGrpSpPr>
      <p:grpSpPr>
        <a:xfrm>
          <a:off x="0" y="0"/>
          <a:ext cx="0" cy="0"/>
          <a:chOff x="0" y="0"/>
          <a:chExt cx="0" cy="0"/>
        </a:xfrm>
      </p:grpSpPr>
      <p:sp>
        <p:nvSpPr>
          <p:cNvPr id="2" name="Titel 1"/>
          <p:cNvSpPr>
            <a:spLocks noGrp="1"/>
          </p:cNvSpPr>
          <p:nvPr>
            <p:ph type="title"/>
          </p:nvPr>
        </p:nvSpPr>
        <p:spPr>
          <a:xfrm>
            <a:off x="539750" y="1520825"/>
            <a:ext cx="8064500" cy="900113"/>
          </a:xfrm>
          <a:prstGeom prst="rect">
            <a:avLst/>
          </a:prstGeom>
        </p:spPr>
        <p:txBody>
          <a:bodyPr lIns="0" tIns="0" rIns="0" bIns="0" anchor="t" anchorCtr="0"/>
          <a:lstStyle>
            <a:lvl1pPr>
              <a:defRPr sz="3200"/>
            </a:lvl1pPr>
          </a:lstStyle>
          <a:p>
            <a:r>
              <a:rPr lang="de-DE" smtClean="0"/>
              <a:t>Titelmasterformat durch Klicken bearbeiten</a:t>
            </a:r>
            <a:endParaRPr lang="de-DE" dirty="0"/>
          </a:p>
        </p:txBody>
      </p:sp>
      <p:sp>
        <p:nvSpPr>
          <p:cNvPr id="13" name="Textplatzhalter 6"/>
          <p:cNvSpPr>
            <a:spLocks noGrp="1"/>
          </p:cNvSpPr>
          <p:nvPr>
            <p:ph type="body" sz="quarter" idx="10"/>
          </p:nvPr>
        </p:nvSpPr>
        <p:spPr>
          <a:xfrm>
            <a:off x="539750" y="2554425"/>
            <a:ext cx="8064500" cy="216739"/>
          </a:xfrm>
          <a:prstGeom prst="rect">
            <a:avLst/>
          </a:prstGeom>
        </p:spPr>
        <p:txBody>
          <a:bodyPr lIns="0" tIns="0" rIns="0" bIns="0">
            <a:noAutofit/>
          </a:bodyPr>
          <a:lstStyle>
            <a:lvl1pPr marL="0" indent="0">
              <a:buFontTx/>
              <a:buNone/>
              <a:defRPr sz="1800" b="0" i="0">
                <a:latin typeface="Arial" charset="0"/>
                <a:ea typeface="Arial" charset="0"/>
                <a:cs typeface="Arial" charset="0"/>
              </a:defRPr>
            </a:lvl1pPr>
            <a:lvl2pPr marL="457200" indent="0">
              <a:buFontTx/>
              <a:buNone/>
              <a:defRPr sz="1000" b="0" i="0">
                <a:latin typeface="Arial" charset="0"/>
                <a:ea typeface="Arial" charset="0"/>
                <a:cs typeface="Arial" charset="0"/>
              </a:defRPr>
            </a:lvl2pPr>
            <a:lvl3pPr marL="914400" indent="0">
              <a:buFontTx/>
              <a:buNone/>
              <a:defRPr sz="1000" b="0" i="0">
                <a:latin typeface="Arial" charset="0"/>
                <a:ea typeface="Arial" charset="0"/>
                <a:cs typeface="Arial" charset="0"/>
              </a:defRPr>
            </a:lvl3pPr>
            <a:lvl4pPr marL="1371600" indent="0">
              <a:buFontTx/>
              <a:buNone/>
              <a:defRPr sz="1000" b="0" i="0">
                <a:latin typeface="Arial" charset="0"/>
                <a:ea typeface="Arial" charset="0"/>
                <a:cs typeface="Arial" charset="0"/>
              </a:defRPr>
            </a:lvl4pPr>
            <a:lvl5pPr marL="1828800" indent="0">
              <a:buFontTx/>
              <a:buNone/>
              <a:defRPr sz="1000" b="0" i="0">
                <a:latin typeface="Arial" charset="0"/>
                <a:ea typeface="Arial" charset="0"/>
                <a:cs typeface="Arial" charset="0"/>
              </a:defRPr>
            </a:lvl5pPr>
          </a:lstStyle>
          <a:p>
            <a:pPr lvl="0"/>
            <a:r>
              <a:rPr lang="de-DE" smtClean="0"/>
              <a:t>Formatvorlagen des Textmasters bearbeiten</a:t>
            </a:r>
          </a:p>
        </p:txBody>
      </p:sp>
      <p:sp>
        <p:nvSpPr>
          <p:cNvPr id="12" name="Rechteck 11">
            <a:extLst>
              <a:ext uri="{FF2B5EF4-FFF2-40B4-BE49-F238E27FC236}">
                <a16:creationId xmlns:a16="http://schemas.microsoft.com/office/drawing/2014/main" id="{F3F69F8A-818B-40A8-9143-7067A6D63753}"/>
              </a:ext>
            </a:extLst>
          </p:cNvPr>
          <p:cNvSpPr/>
          <p:nvPr userDrawn="1"/>
        </p:nvSpPr>
        <p:spPr>
          <a:xfrm>
            <a:off x="4991100" y="3057525"/>
            <a:ext cx="4152900" cy="38004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a:extLst>
              <a:ext uri="{FF2B5EF4-FFF2-40B4-BE49-F238E27FC236}">
                <a16:creationId xmlns:a16="http://schemas.microsoft.com/office/drawing/2014/main" id="{0C1EEF51-34F2-4DD7-B210-D96E71B25E7D}"/>
              </a:ext>
            </a:extLst>
          </p:cNvPr>
          <p:cNvSpPr/>
          <p:nvPr userDrawn="1"/>
        </p:nvSpPr>
        <p:spPr>
          <a:xfrm>
            <a:off x="0" y="3057525"/>
            <a:ext cx="4152900" cy="3800475"/>
          </a:xfrm>
          <a:prstGeom prst="rect">
            <a:avLst/>
          </a:prstGeom>
          <a:solidFill>
            <a:srgbClr val="00977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Parallelogramm 14">
            <a:extLst>
              <a:ext uri="{FF2B5EF4-FFF2-40B4-BE49-F238E27FC236}">
                <a16:creationId xmlns:a16="http://schemas.microsoft.com/office/drawing/2014/main" id="{86309AC7-1602-45D7-B591-B708899EF055}"/>
              </a:ext>
            </a:extLst>
          </p:cNvPr>
          <p:cNvSpPr/>
          <p:nvPr userDrawn="1"/>
        </p:nvSpPr>
        <p:spPr>
          <a:xfrm>
            <a:off x="1379887" y="3057525"/>
            <a:ext cx="5757861" cy="3800475"/>
          </a:xfrm>
          <a:prstGeom prst="parallelogram">
            <a:avLst>
              <a:gd name="adj" fmla="val 50527"/>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sp>
        <p:nvSpPr>
          <p:cNvPr id="16" name="Parallelogramm 15">
            <a:extLst>
              <a:ext uri="{FF2B5EF4-FFF2-40B4-BE49-F238E27FC236}">
                <a16:creationId xmlns:a16="http://schemas.microsoft.com/office/drawing/2014/main" id="{E2656083-6C49-401C-93BB-E2D4C3CD5C2B}"/>
              </a:ext>
            </a:extLst>
          </p:cNvPr>
          <p:cNvSpPr/>
          <p:nvPr userDrawn="1"/>
        </p:nvSpPr>
        <p:spPr>
          <a:xfrm flipH="1">
            <a:off x="2100965" y="3057525"/>
            <a:ext cx="5757861" cy="3800475"/>
          </a:xfrm>
          <a:prstGeom prst="parallelogram">
            <a:avLst>
              <a:gd name="adj" fmla="val 50527"/>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6910071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2zeilig Grafik + Text">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22C43A00-C0E5-F64E-B7F3-B20E065A2C7A}" type="slidenum">
              <a:rPr lang="de-DE" smtClean="0"/>
              <a:pPr/>
              <a:t>‹Nr.›</a:t>
            </a:fld>
            <a:endParaRPr lang="de-DE" dirty="0"/>
          </a:p>
        </p:txBody>
      </p:sp>
      <p:sp>
        <p:nvSpPr>
          <p:cNvPr id="4" name="Fußzeilenplatzhalter 3"/>
          <p:cNvSpPr>
            <a:spLocks noGrp="1"/>
          </p:cNvSpPr>
          <p:nvPr>
            <p:ph type="ftr" sz="quarter" idx="11"/>
          </p:nvPr>
        </p:nvSpPr>
        <p:spPr/>
        <p:txBody>
          <a:bodyPr/>
          <a:lstStyle/>
          <a:p>
            <a:r>
              <a:rPr lang="de-DE"/>
              <a:t>Titel Präsentation</a:t>
            </a:r>
            <a:endParaRPr lang="de-DE" dirty="0"/>
          </a:p>
        </p:txBody>
      </p:sp>
      <p:sp>
        <p:nvSpPr>
          <p:cNvPr id="5" name="Datumsplatzhalter 4"/>
          <p:cNvSpPr>
            <a:spLocks noGrp="1"/>
          </p:cNvSpPr>
          <p:nvPr>
            <p:ph type="dt" sz="half" idx="12"/>
          </p:nvPr>
        </p:nvSpPr>
        <p:spPr/>
        <p:txBody>
          <a:bodyPr/>
          <a:lstStyle/>
          <a:p>
            <a:fld id="{C19C1DBD-5E4A-4FA5-BDAB-EEF4A6DADCC0}" type="datetime1">
              <a:rPr lang="de-DE" smtClean="0"/>
              <a:t>14.11.2022</a:t>
            </a:fld>
            <a:endParaRPr lang="de-DE" dirty="0"/>
          </a:p>
        </p:txBody>
      </p:sp>
      <p:sp>
        <p:nvSpPr>
          <p:cNvPr id="10" name="Titel 1"/>
          <p:cNvSpPr>
            <a:spLocks noGrp="1"/>
          </p:cNvSpPr>
          <p:nvPr>
            <p:ph type="title" hasCustomPrompt="1"/>
          </p:nvPr>
        </p:nvSpPr>
        <p:spPr>
          <a:xfrm>
            <a:off x="539748" y="933763"/>
            <a:ext cx="8064502" cy="792162"/>
          </a:xfrm>
        </p:spPr>
        <p:txBody>
          <a:bodyPr wrap="none"/>
          <a:lstStyle/>
          <a:p>
            <a:r>
              <a:rPr lang="de-CH" dirty="0"/>
              <a:t>Mastertitelformat bearbeiten</a:t>
            </a:r>
            <a:endParaRPr lang="en-GB" dirty="0"/>
          </a:p>
        </p:txBody>
      </p:sp>
      <p:sp>
        <p:nvSpPr>
          <p:cNvPr id="6" name="Diagrammplatzhalter 5"/>
          <p:cNvSpPr>
            <a:spLocks noGrp="1"/>
          </p:cNvSpPr>
          <p:nvPr>
            <p:ph type="chart" sz="quarter" idx="14"/>
          </p:nvPr>
        </p:nvSpPr>
        <p:spPr>
          <a:xfrm>
            <a:off x="539750" y="1844675"/>
            <a:ext cx="3960813" cy="4321175"/>
          </a:xfrm>
        </p:spPr>
        <p:txBody>
          <a:bodyPr/>
          <a:lstStyle>
            <a:lvl1pPr marL="0" indent="0">
              <a:buFontTx/>
              <a:buNone/>
              <a:defRPr/>
            </a:lvl1pPr>
          </a:lstStyle>
          <a:p>
            <a:endParaRPr lang="de-DE" dirty="0"/>
          </a:p>
        </p:txBody>
      </p:sp>
      <p:sp>
        <p:nvSpPr>
          <p:cNvPr id="11" name="Textplatzhalter 10"/>
          <p:cNvSpPr>
            <a:spLocks noGrp="1"/>
          </p:cNvSpPr>
          <p:nvPr>
            <p:ph type="body" sz="quarter" idx="15"/>
          </p:nvPr>
        </p:nvSpPr>
        <p:spPr>
          <a:xfrm>
            <a:off x="4643438" y="1844675"/>
            <a:ext cx="3960812" cy="4321175"/>
          </a:xfrm>
        </p:spPr>
        <p:txBody>
          <a:bodyPr/>
          <a:lstStyle>
            <a:lvl1pPr marL="0" indent="0">
              <a:lnSpc>
                <a:spcPct val="90000"/>
              </a:lnSpc>
              <a:buFontTx/>
              <a:buNone/>
              <a:defRPr/>
            </a:lvl1pPr>
          </a:lstStyle>
          <a:p>
            <a:pPr lvl="0"/>
            <a:r>
              <a:rPr lang="de-DE" dirty="0"/>
              <a:t>Textmasterformat bearbeiten</a:t>
            </a:r>
          </a:p>
        </p:txBody>
      </p:sp>
    </p:spTree>
    <p:extLst>
      <p:ext uri="{BB962C8B-B14F-4D97-AF65-F5344CB8AC3E}">
        <p14:creationId xmlns:p14="http://schemas.microsoft.com/office/powerpoint/2010/main" val="2115989197"/>
      </p:ext>
    </p:extLst>
  </p:cSld>
  <p:clrMapOvr>
    <a:masterClrMapping/>
  </p:clrMapOvr>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1zeilig 3spaltig Text Bild">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22C43A00-C0E5-F64E-B7F3-B20E065A2C7A}" type="slidenum">
              <a:rPr lang="de-DE" smtClean="0"/>
              <a:pPr/>
              <a:t>‹Nr.›</a:t>
            </a:fld>
            <a:endParaRPr lang="de-DE" dirty="0"/>
          </a:p>
        </p:txBody>
      </p:sp>
      <p:sp>
        <p:nvSpPr>
          <p:cNvPr id="4" name="Fußzeilenplatzhalter 3"/>
          <p:cNvSpPr>
            <a:spLocks noGrp="1"/>
          </p:cNvSpPr>
          <p:nvPr>
            <p:ph type="ftr" sz="quarter" idx="11"/>
          </p:nvPr>
        </p:nvSpPr>
        <p:spPr/>
        <p:txBody>
          <a:bodyPr/>
          <a:lstStyle/>
          <a:p>
            <a:r>
              <a:rPr lang="de-DE"/>
              <a:t>Titel Präsentation</a:t>
            </a:r>
            <a:endParaRPr lang="de-DE" dirty="0"/>
          </a:p>
        </p:txBody>
      </p:sp>
      <p:sp>
        <p:nvSpPr>
          <p:cNvPr id="5" name="Datumsplatzhalter 4"/>
          <p:cNvSpPr>
            <a:spLocks noGrp="1"/>
          </p:cNvSpPr>
          <p:nvPr>
            <p:ph type="dt" sz="half" idx="12"/>
          </p:nvPr>
        </p:nvSpPr>
        <p:spPr/>
        <p:txBody>
          <a:bodyPr/>
          <a:lstStyle/>
          <a:p>
            <a:fld id="{C19C1DBD-5E4A-4FA5-BDAB-EEF4A6DADCC0}" type="datetime1">
              <a:rPr lang="de-DE" smtClean="0"/>
              <a:t>14.11.2022</a:t>
            </a:fld>
            <a:endParaRPr lang="de-DE" dirty="0"/>
          </a:p>
        </p:txBody>
      </p:sp>
      <p:sp>
        <p:nvSpPr>
          <p:cNvPr id="14" name="Titel 1"/>
          <p:cNvSpPr>
            <a:spLocks noGrp="1"/>
          </p:cNvSpPr>
          <p:nvPr>
            <p:ph type="title" hasCustomPrompt="1"/>
          </p:nvPr>
        </p:nvSpPr>
        <p:spPr>
          <a:xfrm>
            <a:off x="539748" y="959402"/>
            <a:ext cx="8064502" cy="435609"/>
          </a:xfrm>
        </p:spPr>
        <p:txBody>
          <a:bodyPr wrap="none"/>
          <a:lstStyle/>
          <a:p>
            <a:r>
              <a:rPr lang="de-CH" dirty="0"/>
              <a:t>Mastertitelformat bearbeiten</a:t>
            </a:r>
            <a:endParaRPr lang="en-GB" dirty="0"/>
          </a:p>
        </p:txBody>
      </p:sp>
      <p:sp>
        <p:nvSpPr>
          <p:cNvPr id="10" name="Bildplatzhalter 2"/>
          <p:cNvSpPr>
            <a:spLocks noGrp="1"/>
          </p:cNvSpPr>
          <p:nvPr>
            <p:ph type="pic" sz="quarter" idx="14"/>
          </p:nvPr>
        </p:nvSpPr>
        <p:spPr>
          <a:xfrm>
            <a:off x="539750" y="1522716"/>
            <a:ext cx="2574000" cy="1587600"/>
          </a:xfrm>
        </p:spPr>
        <p:txBody>
          <a:bodyPr/>
          <a:lstStyle>
            <a:lvl1pPr marL="0" indent="0">
              <a:buFontTx/>
              <a:buNone/>
              <a:defRPr/>
            </a:lvl1pPr>
          </a:lstStyle>
          <a:p>
            <a:endParaRPr lang="de-DE" dirty="0"/>
          </a:p>
        </p:txBody>
      </p:sp>
      <p:sp>
        <p:nvSpPr>
          <p:cNvPr id="15" name="Bildplatzhalter 2"/>
          <p:cNvSpPr>
            <a:spLocks noGrp="1"/>
          </p:cNvSpPr>
          <p:nvPr>
            <p:ph type="pic" sz="quarter" idx="15"/>
          </p:nvPr>
        </p:nvSpPr>
        <p:spPr>
          <a:xfrm>
            <a:off x="3284999" y="1521832"/>
            <a:ext cx="2574000" cy="1587600"/>
          </a:xfrm>
        </p:spPr>
        <p:txBody>
          <a:bodyPr/>
          <a:lstStyle>
            <a:lvl1pPr marL="0" indent="0">
              <a:buFontTx/>
              <a:buNone/>
              <a:defRPr/>
            </a:lvl1pPr>
          </a:lstStyle>
          <a:p>
            <a:endParaRPr lang="de-DE" dirty="0"/>
          </a:p>
        </p:txBody>
      </p:sp>
      <p:sp>
        <p:nvSpPr>
          <p:cNvPr id="20" name="Bildplatzhalter 2"/>
          <p:cNvSpPr>
            <a:spLocks noGrp="1"/>
          </p:cNvSpPr>
          <p:nvPr>
            <p:ph type="pic" sz="quarter" idx="16"/>
          </p:nvPr>
        </p:nvSpPr>
        <p:spPr>
          <a:xfrm>
            <a:off x="6023969" y="1521832"/>
            <a:ext cx="2574000" cy="1587600"/>
          </a:xfrm>
        </p:spPr>
        <p:txBody>
          <a:bodyPr/>
          <a:lstStyle>
            <a:lvl1pPr marL="0" indent="0">
              <a:buFontTx/>
              <a:buNone/>
              <a:defRPr/>
            </a:lvl1pPr>
          </a:lstStyle>
          <a:p>
            <a:endParaRPr lang="de-DE" dirty="0"/>
          </a:p>
        </p:txBody>
      </p:sp>
    </p:spTree>
    <p:extLst>
      <p:ext uri="{BB962C8B-B14F-4D97-AF65-F5344CB8AC3E}">
        <p14:creationId xmlns:p14="http://schemas.microsoft.com/office/powerpoint/2010/main" val="87950764"/>
      </p:ext>
    </p:extLst>
  </p:cSld>
  <p:clrMapOvr>
    <a:masterClrMapping/>
  </p:clrMapOvr>
  <p:extLst mod="1">
    <p:ext uri="{DCECCB84-F9BA-43D5-87BE-67443E8EF086}">
      <p15:sldGuideLst xmlns:p15="http://schemas.microsoft.com/office/powerpoint/2012/main">
        <p15:guide id="1" orient="horz" pos="1956" userDrawn="1">
          <p15:clr>
            <a:srgbClr val="FBAE40"/>
          </p15:clr>
        </p15:guide>
        <p15:guide id="2" pos="1973" userDrawn="1">
          <p15:clr>
            <a:srgbClr val="FBAE40"/>
          </p15:clr>
        </p15:guide>
        <p15:guide id="3" pos="2064" userDrawn="1">
          <p15:clr>
            <a:srgbClr val="FBAE40"/>
          </p15:clr>
        </p15:guide>
        <p15:guide id="4" pos="3696" userDrawn="1">
          <p15:clr>
            <a:srgbClr val="FBAE40"/>
          </p15:clr>
        </p15:guide>
        <p15:guide id="5" pos="3787"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2zeilig 3spaltig Text Bild">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22C43A00-C0E5-F64E-B7F3-B20E065A2C7A}" type="slidenum">
              <a:rPr lang="de-DE" smtClean="0"/>
              <a:pPr/>
              <a:t>‹Nr.›</a:t>
            </a:fld>
            <a:endParaRPr lang="de-DE" dirty="0"/>
          </a:p>
        </p:txBody>
      </p:sp>
      <p:sp>
        <p:nvSpPr>
          <p:cNvPr id="4" name="Fußzeilenplatzhalter 3"/>
          <p:cNvSpPr>
            <a:spLocks noGrp="1"/>
          </p:cNvSpPr>
          <p:nvPr>
            <p:ph type="ftr" sz="quarter" idx="11"/>
          </p:nvPr>
        </p:nvSpPr>
        <p:spPr/>
        <p:txBody>
          <a:bodyPr/>
          <a:lstStyle/>
          <a:p>
            <a:r>
              <a:rPr lang="de-DE"/>
              <a:t>Titel Präsentation</a:t>
            </a:r>
            <a:endParaRPr lang="de-DE" dirty="0"/>
          </a:p>
        </p:txBody>
      </p:sp>
      <p:sp>
        <p:nvSpPr>
          <p:cNvPr id="5" name="Datumsplatzhalter 4"/>
          <p:cNvSpPr>
            <a:spLocks noGrp="1"/>
          </p:cNvSpPr>
          <p:nvPr>
            <p:ph type="dt" sz="half" idx="12"/>
          </p:nvPr>
        </p:nvSpPr>
        <p:spPr/>
        <p:txBody>
          <a:bodyPr/>
          <a:lstStyle/>
          <a:p>
            <a:fld id="{C19C1DBD-5E4A-4FA5-BDAB-EEF4A6DADCC0}" type="datetime1">
              <a:rPr lang="de-DE" smtClean="0"/>
              <a:t>14.11.2022</a:t>
            </a:fld>
            <a:endParaRPr lang="de-DE" dirty="0"/>
          </a:p>
        </p:txBody>
      </p:sp>
      <p:sp>
        <p:nvSpPr>
          <p:cNvPr id="15" name="Titel 1"/>
          <p:cNvSpPr>
            <a:spLocks noGrp="1"/>
          </p:cNvSpPr>
          <p:nvPr>
            <p:ph type="title" hasCustomPrompt="1"/>
          </p:nvPr>
        </p:nvSpPr>
        <p:spPr>
          <a:xfrm>
            <a:off x="539748" y="967946"/>
            <a:ext cx="8064502" cy="792162"/>
          </a:xfrm>
        </p:spPr>
        <p:txBody>
          <a:bodyPr wrap="none"/>
          <a:lstStyle/>
          <a:p>
            <a:r>
              <a:rPr lang="de-CH" dirty="0"/>
              <a:t>Mastertitelformat bearbeiten</a:t>
            </a:r>
            <a:endParaRPr lang="en-GB" dirty="0"/>
          </a:p>
        </p:txBody>
      </p:sp>
      <p:sp>
        <p:nvSpPr>
          <p:cNvPr id="10" name="Bildplatzhalter 2"/>
          <p:cNvSpPr>
            <a:spLocks noGrp="1"/>
          </p:cNvSpPr>
          <p:nvPr>
            <p:ph type="pic" sz="quarter" idx="14"/>
          </p:nvPr>
        </p:nvSpPr>
        <p:spPr>
          <a:xfrm>
            <a:off x="539750" y="1854000"/>
            <a:ext cx="2574000" cy="1587600"/>
          </a:xfrm>
        </p:spPr>
        <p:txBody>
          <a:bodyPr/>
          <a:lstStyle>
            <a:lvl1pPr marL="0" indent="0">
              <a:buFontTx/>
              <a:buNone/>
              <a:defRPr/>
            </a:lvl1pPr>
          </a:lstStyle>
          <a:p>
            <a:endParaRPr lang="de-DE" dirty="0"/>
          </a:p>
        </p:txBody>
      </p:sp>
      <p:sp>
        <p:nvSpPr>
          <p:cNvPr id="14" name="Bildplatzhalter 2"/>
          <p:cNvSpPr>
            <a:spLocks noGrp="1"/>
          </p:cNvSpPr>
          <p:nvPr>
            <p:ph type="pic" sz="quarter" idx="15"/>
          </p:nvPr>
        </p:nvSpPr>
        <p:spPr>
          <a:xfrm>
            <a:off x="3284999" y="1853116"/>
            <a:ext cx="2574000" cy="1587600"/>
          </a:xfrm>
        </p:spPr>
        <p:txBody>
          <a:bodyPr/>
          <a:lstStyle>
            <a:lvl1pPr marL="0" indent="0">
              <a:buFontTx/>
              <a:buNone/>
              <a:defRPr/>
            </a:lvl1pPr>
          </a:lstStyle>
          <a:p>
            <a:endParaRPr lang="de-DE" dirty="0"/>
          </a:p>
        </p:txBody>
      </p:sp>
      <p:sp>
        <p:nvSpPr>
          <p:cNvPr id="17" name="Bildplatzhalter 2"/>
          <p:cNvSpPr>
            <a:spLocks noGrp="1"/>
          </p:cNvSpPr>
          <p:nvPr>
            <p:ph type="pic" sz="quarter" idx="16"/>
          </p:nvPr>
        </p:nvSpPr>
        <p:spPr>
          <a:xfrm>
            <a:off x="6023969" y="1853116"/>
            <a:ext cx="2574000" cy="1587600"/>
          </a:xfrm>
        </p:spPr>
        <p:txBody>
          <a:bodyPr/>
          <a:lstStyle>
            <a:lvl1pPr marL="0" indent="0">
              <a:buFontTx/>
              <a:buNone/>
              <a:defRPr/>
            </a:lvl1pPr>
          </a:lstStyle>
          <a:p>
            <a:endParaRPr lang="de-DE" dirty="0"/>
          </a:p>
        </p:txBody>
      </p:sp>
    </p:spTree>
    <p:extLst>
      <p:ext uri="{BB962C8B-B14F-4D97-AF65-F5344CB8AC3E}">
        <p14:creationId xmlns:p14="http://schemas.microsoft.com/office/powerpoint/2010/main" val="168998370"/>
      </p:ext>
    </p:extLst>
  </p:cSld>
  <p:clrMapOvr>
    <a:masterClrMapping/>
  </p:clrMapOvr>
  <p:extLst mod="1">
    <p:ext uri="{DCECCB84-F9BA-43D5-87BE-67443E8EF086}">
      <p15:sldGuideLst xmlns:p15="http://schemas.microsoft.com/office/powerpoint/2012/main">
        <p15:guide id="1" orient="horz" pos="2183" userDrawn="1">
          <p15:clr>
            <a:srgbClr val="FBAE40"/>
          </p15:clr>
        </p15:guide>
        <p15:guide id="0" pos="1973" userDrawn="1">
          <p15:clr>
            <a:srgbClr val="FBAE40"/>
          </p15:clr>
        </p15:guide>
        <p15:guide id="2" pos="2064" userDrawn="1">
          <p15:clr>
            <a:srgbClr val="FBAE40"/>
          </p15:clr>
        </p15:guide>
        <p15:guide id="3" pos="3696" userDrawn="1">
          <p15:clr>
            <a:srgbClr val="FBAE40"/>
          </p15:clr>
        </p15:guide>
        <p15:guide id="4" pos="3796"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1zeilig 4 Bilder">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22C43A00-C0E5-F64E-B7F3-B20E065A2C7A}" type="slidenum">
              <a:rPr lang="de-DE" smtClean="0"/>
              <a:pPr/>
              <a:t>‹Nr.›</a:t>
            </a:fld>
            <a:endParaRPr lang="de-DE" dirty="0"/>
          </a:p>
        </p:txBody>
      </p:sp>
      <p:sp>
        <p:nvSpPr>
          <p:cNvPr id="4" name="Fußzeilenplatzhalter 3"/>
          <p:cNvSpPr>
            <a:spLocks noGrp="1"/>
          </p:cNvSpPr>
          <p:nvPr>
            <p:ph type="ftr" sz="quarter" idx="11"/>
          </p:nvPr>
        </p:nvSpPr>
        <p:spPr/>
        <p:txBody>
          <a:bodyPr/>
          <a:lstStyle/>
          <a:p>
            <a:r>
              <a:rPr lang="de-DE"/>
              <a:t>Titel Präsentation</a:t>
            </a:r>
            <a:endParaRPr lang="de-DE" dirty="0"/>
          </a:p>
        </p:txBody>
      </p:sp>
      <p:sp>
        <p:nvSpPr>
          <p:cNvPr id="5" name="Datumsplatzhalter 4"/>
          <p:cNvSpPr>
            <a:spLocks noGrp="1"/>
          </p:cNvSpPr>
          <p:nvPr>
            <p:ph type="dt" sz="half" idx="12"/>
          </p:nvPr>
        </p:nvSpPr>
        <p:spPr/>
        <p:txBody>
          <a:bodyPr/>
          <a:lstStyle/>
          <a:p>
            <a:fld id="{C19C1DBD-5E4A-4FA5-BDAB-EEF4A6DADCC0}" type="datetime1">
              <a:rPr lang="de-DE" smtClean="0"/>
              <a:t>14.11.2022</a:t>
            </a:fld>
            <a:endParaRPr lang="de-DE" dirty="0"/>
          </a:p>
        </p:txBody>
      </p:sp>
      <p:sp>
        <p:nvSpPr>
          <p:cNvPr id="14" name="Titel 1"/>
          <p:cNvSpPr>
            <a:spLocks noGrp="1"/>
          </p:cNvSpPr>
          <p:nvPr>
            <p:ph type="title" hasCustomPrompt="1"/>
          </p:nvPr>
        </p:nvSpPr>
        <p:spPr>
          <a:xfrm>
            <a:off x="539748" y="728663"/>
            <a:ext cx="8064502" cy="435609"/>
          </a:xfrm>
        </p:spPr>
        <p:txBody>
          <a:bodyPr wrap="none"/>
          <a:lstStyle/>
          <a:p>
            <a:r>
              <a:rPr lang="de-CH" dirty="0"/>
              <a:t>Mastertitelformat bearbeiten</a:t>
            </a:r>
            <a:endParaRPr lang="en-GB" dirty="0"/>
          </a:p>
        </p:txBody>
      </p:sp>
      <p:sp>
        <p:nvSpPr>
          <p:cNvPr id="16" name="Inhaltsplatzhalter 11"/>
          <p:cNvSpPr>
            <a:spLocks noGrp="1"/>
          </p:cNvSpPr>
          <p:nvPr>
            <p:ph sz="quarter" idx="16"/>
          </p:nvPr>
        </p:nvSpPr>
        <p:spPr>
          <a:xfrm>
            <a:off x="539751" y="1528932"/>
            <a:ext cx="3960812" cy="2230267"/>
          </a:xfrm>
        </p:spPr>
        <p:txBody>
          <a:bodyPr/>
          <a:lstStyle>
            <a:lvl1pPr marL="0" indent="0">
              <a:buFontTx/>
              <a:buNone/>
              <a:defRPr/>
            </a:lvl1pPr>
          </a:lstStyle>
          <a:p>
            <a:pPr lvl="0"/>
            <a:endParaRPr lang="de-DE" dirty="0"/>
          </a:p>
        </p:txBody>
      </p:sp>
      <p:sp>
        <p:nvSpPr>
          <p:cNvPr id="17" name="Inhaltsplatzhalter 11"/>
          <p:cNvSpPr>
            <a:spLocks noGrp="1"/>
          </p:cNvSpPr>
          <p:nvPr>
            <p:ph sz="quarter" idx="17"/>
          </p:nvPr>
        </p:nvSpPr>
        <p:spPr>
          <a:xfrm>
            <a:off x="4643437" y="1528932"/>
            <a:ext cx="3960813" cy="2230267"/>
          </a:xfrm>
        </p:spPr>
        <p:txBody>
          <a:bodyPr/>
          <a:lstStyle>
            <a:lvl1pPr marL="0" indent="0">
              <a:buFontTx/>
              <a:buNone/>
              <a:defRPr/>
            </a:lvl1pPr>
          </a:lstStyle>
          <a:p>
            <a:pPr lvl="0"/>
            <a:endParaRPr lang="de-DE" dirty="0"/>
          </a:p>
        </p:txBody>
      </p:sp>
      <p:sp>
        <p:nvSpPr>
          <p:cNvPr id="18" name="Inhaltsplatzhalter 11"/>
          <p:cNvSpPr>
            <a:spLocks noGrp="1"/>
          </p:cNvSpPr>
          <p:nvPr>
            <p:ph sz="quarter" idx="18"/>
          </p:nvPr>
        </p:nvSpPr>
        <p:spPr>
          <a:xfrm>
            <a:off x="539751" y="3915798"/>
            <a:ext cx="3960812" cy="2220842"/>
          </a:xfrm>
        </p:spPr>
        <p:txBody>
          <a:bodyPr/>
          <a:lstStyle>
            <a:lvl1pPr marL="0" indent="0">
              <a:buFontTx/>
              <a:buNone/>
              <a:defRPr/>
            </a:lvl1pPr>
          </a:lstStyle>
          <a:p>
            <a:pPr lvl="0"/>
            <a:endParaRPr lang="de-DE" dirty="0"/>
          </a:p>
        </p:txBody>
      </p:sp>
      <p:sp>
        <p:nvSpPr>
          <p:cNvPr id="19" name="Inhaltsplatzhalter 11"/>
          <p:cNvSpPr>
            <a:spLocks noGrp="1"/>
          </p:cNvSpPr>
          <p:nvPr>
            <p:ph sz="quarter" idx="19"/>
          </p:nvPr>
        </p:nvSpPr>
        <p:spPr>
          <a:xfrm>
            <a:off x="4643437" y="3915798"/>
            <a:ext cx="3960813" cy="2220842"/>
          </a:xfrm>
        </p:spPr>
        <p:txBody>
          <a:bodyPr/>
          <a:lstStyle>
            <a:lvl1pPr marL="0" indent="0">
              <a:buFontTx/>
              <a:buNone/>
              <a:defRPr/>
            </a:lvl1pPr>
          </a:lstStyle>
          <a:p>
            <a:pPr lvl="0"/>
            <a:endParaRPr lang="de-DE" dirty="0"/>
          </a:p>
        </p:txBody>
      </p:sp>
    </p:spTree>
    <p:extLst>
      <p:ext uri="{BB962C8B-B14F-4D97-AF65-F5344CB8AC3E}">
        <p14:creationId xmlns:p14="http://schemas.microsoft.com/office/powerpoint/2010/main" val="2270018724"/>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2zeilig 4 Bilder">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22C43A00-C0E5-F64E-B7F3-B20E065A2C7A}" type="slidenum">
              <a:rPr lang="de-DE" smtClean="0"/>
              <a:pPr/>
              <a:t>‹Nr.›</a:t>
            </a:fld>
            <a:endParaRPr lang="de-DE" dirty="0"/>
          </a:p>
        </p:txBody>
      </p:sp>
      <p:sp>
        <p:nvSpPr>
          <p:cNvPr id="4" name="Fußzeilenplatzhalter 3"/>
          <p:cNvSpPr>
            <a:spLocks noGrp="1"/>
          </p:cNvSpPr>
          <p:nvPr>
            <p:ph type="ftr" sz="quarter" idx="11"/>
          </p:nvPr>
        </p:nvSpPr>
        <p:spPr/>
        <p:txBody>
          <a:bodyPr/>
          <a:lstStyle/>
          <a:p>
            <a:r>
              <a:rPr lang="de-DE"/>
              <a:t>Titel Präsentation</a:t>
            </a:r>
            <a:endParaRPr lang="de-DE" dirty="0"/>
          </a:p>
        </p:txBody>
      </p:sp>
      <p:sp>
        <p:nvSpPr>
          <p:cNvPr id="5" name="Datumsplatzhalter 4"/>
          <p:cNvSpPr>
            <a:spLocks noGrp="1"/>
          </p:cNvSpPr>
          <p:nvPr>
            <p:ph type="dt" sz="half" idx="12"/>
          </p:nvPr>
        </p:nvSpPr>
        <p:spPr/>
        <p:txBody>
          <a:bodyPr/>
          <a:lstStyle/>
          <a:p>
            <a:fld id="{C19C1DBD-5E4A-4FA5-BDAB-EEF4A6DADCC0}" type="datetime1">
              <a:rPr lang="de-DE" smtClean="0"/>
              <a:t>14.11.2022</a:t>
            </a:fld>
            <a:endParaRPr lang="de-DE" dirty="0"/>
          </a:p>
        </p:txBody>
      </p:sp>
      <p:sp>
        <p:nvSpPr>
          <p:cNvPr id="15" name="Titel 1"/>
          <p:cNvSpPr>
            <a:spLocks noGrp="1"/>
          </p:cNvSpPr>
          <p:nvPr>
            <p:ph type="title" hasCustomPrompt="1"/>
          </p:nvPr>
        </p:nvSpPr>
        <p:spPr>
          <a:xfrm>
            <a:off x="539748" y="728663"/>
            <a:ext cx="8064502" cy="792162"/>
          </a:xfrm>
        </p:spPr>
        <p:txBody>
          <a:bodyPr wrap="none"/>
          <a:lstStyle/>
          <a:p>
            <a:r>
              <a:rPr lang="de-CH" dirty="0"/>
              <a:t>Mastertitelformat bearbeiten</a:t>
            </a:r>
            <a:endParaRPr lang="en-GB" dirty="0"/>
          </a:p>
        </p:txBody>
      </p:sp>
      <p:sp>
        <p:nvSpPr>
          <p:cNvPr id="11" name="Inhaltsplatzhalter 11"/>
          <p:cNvSpPr>
            <a:spLocks noGrp="1"/>
          </p:cNvSpPr>
          <p:nvPr>
            <p:ph sz="quarter" idx="16"/>
          </p:nvPr>
        </p:nvSpPr>
        <p:spPr>
          <a:xfrm>
            <a:off x="539748" y="1844675"/>
            <a:ext cx="3960000" cy="2062800"/>
          </a:xfrm>
        </p:spPr>
        <p:txBody>
          <a:bodyPr/>
          <a:lstStyle>
            <a:lvl1pPr marL="0" indent="0">
              <a:buFontTx/>
              <a:buNone/>
              <a:defRPr/>
            </a:lvl1pPr>
          </a:lstStyle>
          <a:p>
            <a:pPr lvl="0"/>
            <a:endParaRPr lang="de-DE" dirty="0"/>
          </a:p>
        </p:txBody>
      </p:sp>
      <p:sp>
        <p:nvSpPr>
          <p:cNvPr id="12" name="Inhaltsplatzhalter 11"/>
          <p:cNvSpPr>
            <a:spLocks noGrp="1"/>
          </p:cNvSpPr>
          <p:nvPr>
            <p:ph sz="quarter" idx="17"/>
          </p:nvPr>
        </p:nvSpPr>
        <p:spPr>
          <a:xfrm>
            <a:off x="4648837" y="1844675"/>
            <a:ext cx="3960813" cy="2062534"/>
          </a:xfrm>
        </p:spPr>
        <p:txBody>
          <a:bodyPr/>
          <a:lstStyle>
            <a:lvl1pPr marL="0" indent="0">
              <a:buFontTx/>
              <a:buNone/>
              <a:defRPr/>
            </a:lvl1pPr>
          </a:lstStyle>
          <a:p>
            <a:pPr lvl="0"/>
            <a:endParaRPr lang="de-DE" dirty="0"/>
          </a:p>
        </p:txBody>
      </p:sp>
      <p:sp>
        <p:nvSpPr>
          <p:cNvPr id="13" name="Inhaltsplatzhalter 11"/>
          <p:cNvSpPr>
            <a:spLocks noGrp="1"/>
          </p:cNvSpPr>
          <p:nvPr>
            <p:ph sz="quarter" idx="18"/>
          </p:nvPr>
        </p:nvSpPr>
        <p:spPr>
          <a:xfrm>
            <a:off x="539751" y="4076700"/>
            <a:ext cx="3960812" cy="2062800"/>
          </a:xfrm>
        </p:spPr>
        <p:txBody>
          <a:bodyPr/>
          <a:lstStyle>
            <a:lvl1pPr marL="0" indent="0">
              <a:buFontTx/>
              <a:buNone/>
              <a:defRPr/>
            </a:lvl1pPr>
          </a:lstStyle>
          <a:p>
            <a:pPr lvl="0"/>
            <a:endParaRPr lang="de-DE" dirty="0"/>
          </a:p>
        </p:txBody>
      </p:sp>
      <p:sp>
        <p:nvSpPr>
          <p:cNvPr id="16" name="Inhaltsplatzhalter 11"/>
          <p:cNvSpPr>
            <a:spLocks noGrp="1"/>
          </p:cNvSpPr>
          <p:nvPr>
            <p:ph sz="quarter" idx="19"/>
          </p:nvPr>
        </p:nvSpPr>
        <p:spPr>
          <a:xfrm>
            <a:off x="4643437" y="4074942"/>
            <a:ext cx="3960813" cy="2061698"/>
          </a:xfrm>
        </p:spPr>
        <p:txBody>
          <a:bodyPr/>
          <a:lstStyle>
            <a:lvl1pPr marL="0" indent="0">
              <a:buFontTx/>
              <a:buNone/>
              <a:defRPr/>
            </a:lvl1pPr>
          </a:lstStyle>
          <a:p>
            <a:pPr lvl="0"/>
            <a:endParaRPr lang="de-DE" dirty="0"/>
          </a:p>
        </p:txBody>
      </p:sp>
    </p:spTree>
    <p:extLst>
      <p:ext uri="{BB962C8B-B14F-4D97-AF65-F5344CB8AC3E}">
        <p14:creationId xmlns:p14="http://schemas.microsoft.com/office/powerpoint/2010/main" val="3591409013"/>
      </p:ext>
    </p:extLst>
  </p:cSld>
  <p:clrMapOvr>
    <a:masterClrMapping/>
  </p:clrMapOvr>
  <p:extLst>
    <p:ext uri="{DCECCB84-F9BA-43D5-87BE-67443E8EF086}">
      <p15:sldGuideLst xmlns:p15="http://schemas.microsoft.com/office/powerpoint/2012/main">
        <p15:guide id="1" orient="horz" pos="256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1zeilig 3spaltig Bild">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22C43A00-C0E5-F64E-B7F3-B20E065A2C7A}" type="slidenum">
              <a:rPr lang="de-DE" smtClean="0"/>
              <a:pPr/>
              <a:t>‹Nr.›</a:t>
            </a:fld>
            <a:endParaRPr lang="de-DE" dirty="0"/>
          </a:p>
        </p:txBody>
      </p:sp>
      <p:sp>
        <p:nvSpPr>
          <p:cNvPr id="4" name="Fußzeilenplatzhalter 3"/>
          <p:cNvSpPr>
            <a:spLocks noGrp="1"/>
          </p:cNvSpPr>
          <p:nvPr>
            <p:ph type="ftr" sz="quarter" idx="11"/>
          </p:nvPr>
        </p:nvSpPr>
        <p:spPr/>
        <p:txBody>
          <a:bodyPr/>
          <a:lstStyle/>
          <a:p>
            <a:r>
              <a:rPr lang="de-DE"/>
              <a:t>Titel Präsentation</a:t>
            </a:r>
            <a:endParaRPr lang="de-DE" dirty="0"/>
          </a:p>
        </p:txBody>
      </p:sp>
      <p:sp>
        <p:nvSpPr>
          <p:cNvPr id="5" name="Datumsplatzhalter 4"/>
          <p:cNvSpPr>
            <a:spLocks noGrp="1"/>
          </p:cNvSpPr>
          <p:nvPr>
            <p:ph type="dt" sz="half" idx="12"/>
          </p:nvPr>
        </p:nvSpPr>
        <p:spPr/>
        <p:txBody>
          <a:bodyPr/>
          <a:lstStyle/>
          <a:p>
            <a:fld id="{C19C1DBD-5E4A-4FA5-BDAB-EEF4A6DADCC0}" type="datetime1">
              <a:rPr lang="de-DE" smtClean="0"/>
              <a:t>14.11.2022</a:t>
            </a:fld>
            <a:endParaRPr lang="de-DE" dirty="0"/>
          </a:p>
        </p:txBody>
      </p:sp>
      <p:sp>
        <p:nvSpPr>
          <p:cNvPr id="14" name="Titel 1"/>
          <p:cNvSpPr>
            <a:spLocks noGrp="1"/>
          </p:cNvSpPr>
          <p:nvPr>
            <p:ph type="title" hasCustomPrompt="1"/>
          </p:nvPr>
        </p:nvSpPr>
        <p:spPr>
          <a:xfrm>
            <a:off x="539748" y="728663"/>
            <a:ext cx="8064502" cy="435609"/>
          </a:xfrm>
        </p:spPr>
        <p:txBody>
          <a:bodyPr wrap="none"/>
          <a:lstStyle/>
          <a:p>
            <a:r>
              <a:rPr lang="de-CH" dirty="0"/>
              <a:t>Mastertitelformat bearbeiten</a:t>
            </a:r>
            <a:endParaRPr lang="en-GB" dirty="0"/>
          </a:p>
        </p:txBody>
      </p:sp>
      <p:sp>
        <p:nvSpPr>
          <p:cNvPr id="11" name="Inhaltsplatzhalter 11"/>
          <p:cNvSpPr>
            <a:spLocks noGrp="1" noChangeAspect="1"/>
          </p:cNvSpPr>
          <p:nvPr>
            <p:ph sz="quarter" idx="17"/>
          </p:nvPr>
        </p:nvSpPr>
        <p:spPr>
          <a:xfrm>
            <a:off x="539750" y="1520825"/>
            <a:ext cx="2574000" cy="1440000"/>
          </a:xfrm>
        </p:spPr>
        <p:txBody>
          <a:bodyPr/>
          <a:lstStyle>
            <a:lvl1pPr marL="0" indent="0">
              <a:buFontTx/>
              <a:buNone/>
              <a:defRPr/>
            </a:lvl1pPr>
          </a:lstStyle>
          <a:p>
            <a:pPr lvl="0"/>
            <a:endParaRPr lang="de-DE" dirty="0"/>
          </a:p>
        </p:txBody>
      </p:sp>
      <p:sp>
        <p:nvSpPr>
          <p:cNvPr id="22" name="Inhaltsplatzhalter 11"/>
          <p:cNvSpPr>
            <a:spLocks noGrp="1" noChangeAspect="1"/>
          </p:cNvSpPr>
          <p:nvPr>
            <p:ph sz="quarter" idx="18"/>
          </p:nvPr>
        </p:nvSpPr>
        <p:spPr>
          <a:xfrm>
            <a:off x="3284999" y="1520825"/>
            <a:ext cx="2574000" cy="1440000"/>
          </a:xfrm>
        </p:spPr>
        <p:txBody>
          <a:bodyPr/>
          <a:lstStyle>
            <a:lvl1pPr marL="0" indent="0">
              <a:buFontTx/>
              <a:buNone/>
              <a:defRPr/>
            </a:lvl1pPr>
          </a:lstStyle>
          <a:p>
            <a:pPr lvl="0"/>
            <a:endParaRPr lang="de-DE" dirty="0"/>
          </a:p>
        </p:txBody>
      </p:sp>
      <p:sp>
        <p:nvSpPr>
          <p:cNvPr id="23" name="Inhaltsplatzhalter 11"/>
          <p:cNvSpPr>
            <a:spLocks noGrp="1" noChangeAspect="1"/>
          </p:cNvSpPr>
          <p:nvPr>
            <p:ph sz="quarter" idx="19"/>
          </p:nvPr>
        </p:nvSpPr>
        <p:spPr>
          <a:xfrm>
            <a:off x="6024370" y="1520825"/>
            <a:ext cx="2574000" cy="1440000"/>
          </a:xfrm>
        </p:spPr>
        <p:txBody>
          <a:bodyPr/>
          <a:lstStyle>
            <a:lvl1pPr marL="0" indent="0">
              <a:buFontTx/>
              <a:buNone/>
              <a:defRPr/>
            </a:lvl1pPr>
          </a:lstStyle>
          <a:p>
            <a:pPr lvl="0"/>
            <a:endParaRPr lang="de-DE" dirty="0"/>
          </a:p>
        </p:txBody>
      </p:sp>
      <p:sp>
        <p:nvSpPr>
          <p:cNvPr id="24" name="Inhaltsplatzhalter 11"/>
          <p:cNvSpPr>
            <a:spLocks noGrp="1" noChangeAspect="1"/>
          </p:cNvSpPr>
          <p:nvPr>
            <p:ph sz="quarter" idx="20"/>
          </p:nvPr>
        </p:nvSpPr>
        <p:spPr>
          <a:xfrm>
            <a:off x="539748" y="3106800"/>
            <a:ext cx="2574000" cy="1440000"/>
          </a:xfrm>
        </p:spPr>
        <p:txBody>
          <a:bodyPr/>
          <a:lstStyle>
            <a:lvl1pPr marL="0" indent="0">
              <a:buFontTx/>
              <a:buNone/>
              <a:defRPr/>
            </a:lvl1pPr>
          </a:lstStyle>
          <a:p>
            <a:pPr lvl="0"/>
            <a:endParaRPr lang="de-DE" dirty="0"/>
          </a:p>
        </p:txBody>
      </p:sp>
      <p:sp>
        <p:nvSpPr>
          <p:cNvPr id="25" name="Inhaltsplatzhalter 11"/>
          <p:cNvSpPr>
            <a:spLocks noGrp="1" noChangeAspect="1"/>
          </p:cNvSpPr>
          <p:nvPr>
            <p:ph sz="quarter" idx="21"/>
          </p:nvPr>
        </p:nvSpPr>
        <p:spPr>
          <a:xfrm>
            <a:off x="3284997" y="3106800"/>
            <a:ext cx="2574000" cy="1440000"/>
          </a:xfrm>
        </p:spPr>
        <p:txBody>
          <a:bodyPr/>
          <a:lstStyle>
            <a:lvl1pPr marL="0" indent="0">
              <a:buFontTx/>
              <a:buNone/>
              <a:defRPr/>
            </a:lvl1pPr>
          </a:lstStyle>
          <a:p>
            <a:pPr lvl="0"/>
            <a:endParaRPr lang="de-DE" dirty="0"/>
          </a:p>
        </p:txBody>
      </p:sp>
      <p:sp>
        <p:nvSpPr>
          <p:cNvPr id="26" name="Inhaltsplatzhalter 11"/>
          <p:cNvSpPr>
            <a:spLocks noGrp="1" noChangeAspect="1"/>
          </p:cNvSpPr>
          <p:nvPr>
            <p:ph sz="quarter" idx="22"/>
          </p:nvPr>
        </p:nvSpPr>
        <p:spPr>
          <a:xfrm>
            <a:off x="6024368" y="3106800"/>
            <a:ext cx="2574000" cy="1440000"/>
          </a:xfrm>
        </p:spPr>
        <p:txBody>
          <a:bodyPr/>
          <a:lstStyle>
            <a:lvl1pPr marL="0" indent="0">
              <a:buFontTx/>
              <a:buNone/>
              <a:defRPr/>
            </a:lvl1pPr>
          </a:lstStyle>
          <a:p>
            <a:pPr lvl="0"/>
            <a:endParaRPr lang="de-DE" dirty="0"/>
          </a:p>
        </p:txBody>
      </p:sp>
      <p:sp>
        <p:nvSpPr>
          <p:cNvPr id="27" name="Inhaltsplatzhalter 11"/>
          <p:cNvSpPr>
            <a:spLocks noGrp="1" noChangeAspect="1"/>
          </p:cNvSpPr>
          <p:nvPr>
            <p:ph sz="quarter" idx="23"/>
          </p:nvPr>
        </p:nvSpPr>
        <p:spPr>
          <a:xfrm>
            <a:off x="539748" y="4705200"/>
            <a:ext cx="2574000" cy="1440000"/>
          </a:xfrm>
        </p:spPr>
        <p:txBody>
          <a:bodyPr/>
          <a:lstStyle>
            <a:lvl1pPr marL="0" indent="0">
              <a:buFontTx/>
              <a:buNone/>
              <a:defRPr/>
            </a:lvl1pPr>
          </a:lstStyle>
          <a:p>
            <a:pPr lvl="0"/>
            <a:endParaRPr lang="de-DE" dirty="0"/>
          </a:p>
        </p:txBody>
      </p:sp>
      <p:sp>
        <p:nvSpPr>
          <p:cNvPr id="28" name="Inhaltsplatzhalter 11"/>
          <p:cNvSpPr>
            <a:spLocks noGrp="1" noChangeAspect="1"/>
          </p:cNvSpPr>
          <p:nvPr>
            <p:ph sz="quarter" idx="24"/>
          </p:nvPr>
        </p:nvSpPr>
        <p:spPr>
          <a:xfrm>
            <a:off x="3284997" y="4705200"/>
            <a:ext cx="2574000" cy="1440000"/>
          </a:xfrm>
        </p:spPr>
        <p:txBody>
          <a:bodyPr/>
          <a:lstStyle>
            <a:lvl1pPr marL="0" indent="0">
              <a:buFontTx/>
              <a:buNone/>
              <a:defRPr/>
            </a:lvl1pPr>
          </a:lstStyle>
          <a:p>
            <a:pPr lvl="0"/>
            <a:endParaRPr lang="de-DE" dirty="0"/>
          </a:p>
        </p:txBody>
      </p:sp>
      <p:sp>
        <p:nvSpPr>
          <p:cNvPr id="29" name="Inhaltsplatzhalter 11"/>
          <p:cNvSpPr>
            <a:spLocks noGrp="1" noChangeAspect="1"/>
          </p:cNvSpPr>
          <p:nvPr>
            <p:ph sz="quarter" idx="25"/>
          </p:nvPr>
        </p:nvSpPr>
        <p:spPr>
          <a:xfrm>
            <a:off x="6024368" y="4705200"/>
            <a:ext cx="2574000" cy="1440000"/>
          </a:xfrm>
        </p:spPr>
        <p:txBody>
          <a:bodyPr/>
          <a:lstStyle>
            <a:lvl1pPr marL="0" indent="0">
              <a:buFontTx/>
              <a:buNone/>
              <a:defRPr/>
            </a:lvl1pPr>
          </a:lstStyle>
          <a:p>
            <a:pPr lvl="0"/>
            <a:endParaRPr lang="de-DE" dirty="0"/>
          </a:p>
        </p:txBody>
      </p:sp>
    </p:spTree>
    <p:extLst>
      <p:ext uri="{BB962C8B-B14F-4D97-AF65-F5344CB8AC3E}">
        <p14:creationId xmlns:p14="http://schemas.microsoft.com/office/powerpoint/2010/main" val="345807378"/>
      </p:ext>
    </p:extLst>
  </p:cSld>
  <p:clrMapOvr>
    <a:masterClrMapping/>
  </p:clrMapOvr>
  <p:extLst>
    <p:ext uri="{DCECCB84-F9BA-43D5-87BE-67443E8EF086}">
      <p15:sldGuideLst xmlns:p15="http://schemas.microsoft.com/office/powerpoint/2012/main">
        <p15:guide id="1" orient="horz" pos="1865" userDrawn="1">
          <p15:clr>
            <a:srgbClr val="FBAE40"/>
          </p15:clr>
        </p15:guide>
        <p15:guide id="2" pos="1973">
          <p15:clr>
            <a:srgbClr val="FBAE40"/>
          </p15:clr>
        </p15:guide>
        <p15:guide id="3" pos="2064">
          <p15:clr>
            <a:srgbClr val="FBAE40"/>
          </p15:clr>
        </p15:guide>
        <p15:guide id="4" pos="3696">
          <p15:clr>
            <a:srgbClr val="FBAE40"/>
          </p15:clr>
        </p15:guide>
        <p15:guide id="5" pos="3787">
          <p15:clr>
            <a:srgbClr val="FBAE40"/>
          </p15:clr>
        </p15:guide>
        <p15:guide id="0" orient="horz" pos="1956" userDrawn="1">
          <p15:clr>
            <a:srgbClr val="FBAE40"/>
          </p15:clr>
        </p15:guide>
        <p15:guide id="6" orient="horz" pos="2863" userDrawn="1">
          <p15:clr>
            <a:srgbClr val="FBAE40"/>
          </p15:clr>
        </p15:guide>
        <p15:guide id="7" orient="horz" pos="2963"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el 2zeilig 3spaltig Text Bild">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22C43A00-C0E5-F64E-B7F3-B20E065A2C7A}" type="slidenum">
              <a:rPr lang="de-DE" smtClean="0"/>
              <a:pPr/>
              <a:t>‹Nr.›</a:t>
            </a:fld>
            <a:endParaRPr lang="de-DE" dirty="0"/>
          </a:p>
        </p:txBody>
      </p:sp>
      <p:sp>
        <p:nvSpPr>
          <p:cNvPr id="4" name="Fußzeilenplatzhalter 3"/>
          <p:cNvSpPr>
            <a:spLocks noGrp="1"/>
          </p:cNvSpPr>
          <p:nvPr>
            <p:ph type="ftr" sz="quarter" idx="11"/>
          </p:nvPr>
        </p:nvSpPr>
        <p:spPr/>
        <p:txBody>
          <a:bodyPr/>
          <a:lstStyle/>
          <a:p>
            <a:r>
              <a:rPr lang="de-DE"/>
              <a:t>Titel Präsentation</a:t>
            </a:r>
            <a:endParaRPr lang="de-DE" dirty="0"/>
          </a:p>
        </p:txBody>
      </p:sp>
      <p:sp>
        <p:nvSpPr>
          <p:cNvPr id="5" name="Datumsplatzhalter 4"/>
          <p:cNvSpPr>
            <a:spLocks noGrp="1"/>
          </p:cNvSpPr>
          <p:nvPr>
            <p:ph type="dt" sz="half" idx="12"/>
          </p:nvPr>
        </p:nvSpPr>
        <p:spPr/>
        <p:txBody>
          <a:bodyPr/>
          <a:lstStyle/>
          <a:p>
            <a:fld id="{C19C1DBD-5E4A-4FA5-BDAB-EEF4A6DADCC0}" type="datetime1">
              <a:rPr lang="de-DE" smtClean="0"/>
              <a:t>14.11.2022</a:t>
            </a:fld>
            <a:endParaRPr lang="de-DE" dirty="0"/>
          </a:p>
        </p:txBody>
      </p:sp>
      <p:sp>
        <p:nvSpPr>
          <p:cNvPr id="15" name="Titel 1"/>
          <p:cNvSpPr>
            <a:spLocks noGrp="1"/>
          </p:cNvSpPr>
          <p:nvPr>
            <p:ph type="title" hasCustomPrompt="1"/>
          </p:nvPr>
        </p:nvSpPr>
        <p:spPr>
          <a:xfrm>
            <a:off x="539748" y="728663"/>
            <a:ext cx="8064502" cy="792162"/>
          </a:xfrm>
        </p:spPr>
        <p:txBody>
          <a:bodyPr wrap="none"/>
          <a:lstStyle/>
          <a:p>
            <a:r>
              <a:rPr lang="de-CH" dirty="0"/>
              <a:t>Mastertitelformat bearbeiten</a:t>
            </a:r>
            <a:endParaRPr lang="en-GB" dirty="0"/>
          </a:p>
        </p:txBody>
      </p:sp>
      <p:sp>
        <p:nvSpPr>
          <p:cNvPr id="9" name="Inhaltsplatzhalter 11"/>
          <p:cNvSpPr>
            <a:spLocks noGrp="1" noChangeAspect="1"/>
          </p:cNvSpPr>
          <p:nvPr>
            <p:ph sz="quarter" idx="17"/>
          </p:nvPr>
        </p:nvSpPr>
        <p:spPr>
          <a:xfrm>
            <a:off x="558138" y="1844675"/>
            <a:ext cx="2574000" cy="1332000"/>
          </a:xfrm>
        </p:spPr>
        <p:txBody>
          <a:bodyPr/>
          <a:lstStyle>
            <a:lvl1pPr marL="0" indent="0">
              <a:buFontTx/>
              <a:buNone/>
              <a:defRPr/>
            </a:lvl1pPr>
          </a:lstStyle>
          <a:p>
            <a:pPr lvl="0"/>
            <a:endParaRPr lang="de-DE" dirty="0"/>
          </a:p>
        </p:txBody>
      </p:sp>
      <p:sp>
        <p:nvSpPr>
          <p:cNvPr id="22" name="Inhaltsplatzhalter 11"/>
          <p:cNvSpPr>
            <a:spLocks noGrp="1" noChangeAspect="1"/>
          </p:cNvSpPr>
          <p:nvPr>
            <p:ph sz="quarter" idx="18"/>
          </p:nvPr>
        </p:nvSpPr>
        <p:spPr>
          <a:xfrm>
            <a:off x="3296894" y="1844675"/>
            <a:ext cx="2574000" cy="1332000"/>
          </a:xfrm>
        </p:spPr>
        <p:txBody>
          <a:bodyPr/>
          <a:lstStyle>
            <a:lvl1pPr marL="0" indent="0">
              <a:buFontTx/>
              <a:buNone/>
              <a:defRPr/>
            </a:lvl1pPr>
          </a:lstStyle>
          <a:p>
            <a:pPr lvl="0"/>
            <a:endParaRPr lang="de-DE" dirty="0"/>
          </a:p>
        </p:txBody>
      </p:sp>
      <p:sp>
        <p:nvSpPr>
          <p:cNvPr id="23" name="Inhaltsplatzhalter 11"/>
          <p:cNvSpPr>
            <a:spLocks noGrp="1" noChangeAspect="1"/>
          </p:cNvSpPr>
          <p:nvPr>
            <p:ph sz="quarter" idx="19"/>
          </p:nvPr>
        </p:nvSpPr>
        <p:spPr>
          <a:xfrm>
            <a:off x="6035650" y="1844675"/>
            <a:ext cx="2574000" cy="1332000"/>
          </a:xfrm>
        </p:spPr>
        <p:txBody>
          <a:bodyPr/>
          <a:lstStyle>
            <a:lvl1pPr marL="0" indent="0">
              <a:buFontTx/>
              <a:buNone/>
              <a:defRPr/>
            </a:lvl1pPr>
          </a:lstStyle>
          <a:p>
            <a:pPr lvl="0"/>
            <a:endParaRPr lang="de-DE" dirty="0"/>
          </a:p>
        </p:txBody>
      </p:sp>
      <p:sp>
        <p:nvSpPr>
          <p:cNvPr id="24" name="Inhaltsplatzhalter 11"/>
          <p:cNvSpPr>
            <a:spLocks noGrp="1" noChangeAspect="1"/>
          </p:cNvSpPr>
          <p:nvPr>
            <p:ph sz="quarter" idx="20"/>
          </p:nvPr>
        </p:nvSpPr>
        <p:spPr>
          <a:xfrm>
            <a:off x="552738" y="3337200"/>
            <a:ext cx="2574000" cy="1332000"/>
          </a:xfrm>
        </p:spPr>
        <p:txBody>
          <a:bodyPr/>
          <a:lstStyle>
            <a:lvl1pPr marL="0" indent="0">
              <a:buFontTx/>
              <a:buNone/>
              <a:defRPr/>
            </a:lvl1pPr>
          </a:lstStyle>
          <a:p>
            <a:pPr lvl="0"/>
            <a:endParaRPr lang="de-DE" dirty="0"/>
          </a:p>
        </p:txBody>
      </p:sp>
      <p:sp>
        <p:nvSpPr>
          <p:cNvPr id="25" name="Inhaltsplatzhalter 11"/>
          <p:cNvSpPr>
            <a:spLocks noGrp="1" noChangeAspect="1"/>
          </p:cNvSpPr>
          <p:nvPr>
            <p:ph sz="quarter" idx="21"/>
          </p:nvPr>
        </p:nvSpPr>
        <p:spPr>
          <a:xfrm>
            <a:off x="3291494" y="3337200"/>
            <a:ext cx="2574000" cy="1332000"/>
          </a:xfrm>
        </p:spPr>
        <p:txBody>
          <a:bodyPr/>
          <a:lstStyle>
            <a:lvl1pPr marL="0" indent="0">
              <a:buFontTx/>
              <a:buNone/>
              <a:defRPr/>
            </a:lvl1pPr>
          </a:lstStyle>
          <a:p>
            <a:pPr lvl="0"/>
            <a:endParaRPr lang="de-DE" dirty="0"/>
          </a:p>
        </p:txBody>
      </p:sp>
      <p:sp>
        <p:nvSpPr>
          <p:cNvPr id="26" name="Inhaltsplatzhalter 11"/>
          <p:cNvSpPr>
            <a:spLocks noGrp="1" noChangeAspect="1"/>
          </p:cNvSpPr>
          <p:nvPr>
            <p:ph sz="quarter" idx="22"/>
          </p:nvPr>
        </p:nvSpPr>
        <p:spPr>
          <a:xfrm>
            <a:off x="6030250" y="3337200"/>
            <a:ext cx="2574000" cy="1332000"/>
          </a:xfrm>
        </p:spPr>
        <p:txBody>
          <a:bodyPr/>
          <a:lstStyle>
            <a:lvl1pPr marL="0" indent="0">
              <a:buFontTx/>
              <a:buNone/>
              <a:defRPr/>
            </a:lvl1pPr>
          </a:lstStyle>
          <a:p>
            <a:pPr lvl="0"/>
            <a:endParaRPr lang="de-DE" dirty="0"/>
          </a:p>
        </p:txBody>
      </p:sp>
      <p:sp>
        <p:nvSpPr>
          <p:cNvPr id="27" name="Inhaltsplatzhalter 11"/>
          <p:cNvSpPr>
            <a:spLocks noGrp="1" noChangeAspect="1"/>
          </p:cNvSpPr>
          <p:nvPr>
            <p:ph sz="quarter" idx="23"/>
          </p:nvPr>
        </p:nvSpPr>
        <p:spPr>
          <a:xfrm>
            <a:off x="552738" y="4824000"/>
            <a:ext cx="2574000" cy="1332000"/>
          </a:xfrm>
        </p:spPr>
        <p:txBody>
          <a:bodyPr/>
          <a:lstStyle>
            <a:lvl1pPr marL="0" indent="0">
              <a:buFontTx/>
              <a:buNone/>
              <a:defRPr/>
            </a:lvl1pPr>
          </a:lstStyle>
          <a:p>
            <a:pPr lvl="0"/>
            <a:endParaRPr lang="de-DE" dirty="0"/>
          </a:p>
        </p:txBody>
      </p:sp>
      <p:sp>
        <p:nvSpPr>
          <p:cNvPr id="28" name="Inhaltsplatzhalter 11"/>
          <p:cNvSpPr>
            <a:spLocks noGrp="1" noChangeAspect="1"/>
          </p:cNvSpPr>
          <p:nvPr>
            <p:ph sz="quarter" idx="24"/>
          </p:nvPr>
        </p:nvSpPr>
        <p:spPr>
          <a:xfrm>
            <a:off x="3291494" y="4824000"/>
            <a:ext cx="2574000" cy="1332000"/>
          </a:xfrm>
        </p:spPr>
        <p:txBody>
          <a:bodyPr/>
          <a:lstStyle>
            <a:lvl1pPr marL="0" indent="0">
              <a:buFontTx/>
              <a:buNone/>
              <a:defRPr/>
            </a:lvl1pPr>
          </a:lstStyle>
          <a:p>
            <a:pPr lvl="0"/>
            <a:endParaRPr lang="de-DE" dirty="0"/>
          </a:p>
        </p:txBody>
      </p:sp>
      <p:sp>
        <p:nvSpPr>
          <p:cNvPr id="29" name="Inhaltsplatzhalter 11"/>
          <p:cNvSpPr>
            <a:spLocks noGrp="1" noChangeAspect="1"/>
          </p:cNvSpPr>
          <p:nvPr>
            <p:ph sz="quarter" idx="25"/>
          </p:nvPr>
        </p:nvSpPr>
        <p:spPr>
          <a:xfrm>
            <a:off x="6030250" y="4824000"/>
            <a:ext cx="2574000" cy="1332000"/>
          </a:xfrm>
        </p:spPr>
        <p:txBody>
          <a:bodyPr/>
          <a:lstStyle>
            <a:lvl1pPr marL="0" indent="0">
              <a:buFontTx/>
              <a:buNone/>
              <a:defRPr/>
            </a:lvl1pPr>
          </a:lstStyle>
          <a:p>
            <a:pPr lvl="0"/>
            <a:endParaRPr lang="de-DE" dirty="0"/>
          </a:p>
        </p:txBody>
      </p:sp>
    </p:spTree>
    <p:extLst>
      <p:ext uri="{BB962C8B-B14F-4D97-AF65-F5344CB8AC3E}">
        <p14:creationId xmlns:p14="http://schemas.microsoft.com/office/powerpoint/2010/main" val="2688434187"/>
      </p:ext>
    </p:extLst>
  </p:cSld>
  <p:clrMapOvr>
    <a:masterClrMapping/>
  </p:clrMapOvr>
  <p:extLst>
    <p:ext uri="{DCECCB84-F9BA-43D5-87BE-67443E8EF086}">
      <p15:sldGuideLst xmlns:p15="http://schemas.microsoft.com/office/powerpoint/2012/main">
        <p15:guide id="1" orient="horz" pos="2001" userDrawn="1">
          <p15:clr>
            <a:srgbClr val="FBAE40"/>
          </p15:clr>
        </p15:guide>
        <p15:guide id="2" pos="1973">
          <p15:clr>
            <a:srgbClr val="FBAE40"/>
          </p15:clr>
        </p15:guide>
        <p15:guide id="3" pos="2064">
          <p15:clr>
            <a:srgbClr val="FBAE40"/>
          </p15:clr>
        </p15:guide>
        <p15:guide id="4" pos="3696">
          <p15:clr>
            <a:srgbClr val="FBAE40"/>
          </p15:clr>
        </p15:guide>
        <p15:guide id="5" pos="3796">
          <p15:clr>
            <a:srgbClr val="FBAE40"/>
          </p15:clr>
        </p15:guide>
        <p15:guide id="0" orient="horz" pos="2101" userDrawn="1">
          <p15:clr>
            <a:srgbClr val="FBAE40"/>
          </p15:clr>
        </p15:guide>
        <p15:guide id="6" orient="horz" pos="2954" userDrawn="1">
          <p15:clr>
            <a:srgbClr val="FBAE40"/>
          </p15:clr>
        </p15:guide>
        <p15:guide id="7" orient="horz" pos="3045"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1zeilig Aufzählung 18pt">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22C43A00-C0E5-F64E-B7F3-B20E065A2C7A}" type="slidenum">
              <a:rPr lang="de-DE" smtClean="0"/>
              <a:pPr/>
              <a:t>‹Nr.›</a:t>
            </a:fld>
            <a:endParaRPr lang="de-DE" dirty="0"/>
          </a:p>
        </p:txBody>
      </p:sp>
      <p:sp>
        <p:nvSpPr>
          <p:cNvPr id="4" name="Fußzeilenplatzhalter 3"/>
          <p:cNvSpPr>
            <a:spLocks noGrp="1"/>
          </p:cNvSpPr>
          <p:nvPr>
            <p:ph type="ftr" sz="quarter" idx="11"/>
          </p:nvPr>
        </p:nvSpPr>
        <p:spPr/>
        <p:txBody>
          <a:bodyPr/>
          <a:lstStyle>
            <a:lvl1pPr>
              <a:defRPr b="0"/>
            </a:lvl1pPr>
          </a:lstStyle>
          <a:p>
            <a:r>
              <a:rPr lang="de-DE" dirty="0"/>
              <a:t>Titel Präsentation</a:t>
            </a:r>
          </a:p>
        </p:txBody>
      </p:sp>
      <p:sp>
        <p:nvSpPr>
          <p:cNvPr id="5" name="Datumsplatzhalter 4"/>
          <p:cNvSpPr>
            <a:spLocks noGrp="1"/>
          </p:cNvSpPr>
          <p:nvPr>
            <p:ph type="dt" sz="half" idx="12"/>
          </p:nvPr>
        </p:nvSpPr>
        <p:spPr/>
        <p:txBody>
          <a:bodyPr/>
          <a:lstStyle/>
          <a:p>
            <a:fld id="{75349C9D-2573-4E0E-BF7B-0460D0D7C732}" type="datetime1">
              <a:rPr lang="de-DE" smtClean="0"/>
              <a:t>14.11.2022</a:t>
            </a:fld>
            <a:endParaRPr lang="de-DE" dirty="0"/>
          </a:p>
        </p:txBody>
      </p:sp>
      <p:sp>
        <p:nvSpPr>
          <p:cNvPr id="6" name="Textplatzhalter 21"/>
          <p:cNvSpPr>
            <a:spLocks noGrp="1"/>
          </p:cNvSpPr>
          <p:nvPr>
            <p:ph type="body" sz="quarter" idx="13" hasCustomPrompt="1"/>
          </p:nvPr>
        </p:nvSpPr>
        <p:spPr>
          <a:xfrm>
            <a:off x="539750" y="1520825"/>
            <a:ext cx="8069263" cy="4645025"/>
          </a:xfrm>
          <a:prstGeom prst="rect">
            <a:avLst/>
          </a:prstGeom>
        </p:spPr>
        <p:txBody>
          <a:bodyPr lIns="0" tIns="0" rIns="0" bIns="0"/>
          <a:lstStyle>
            <a:lvl1pPr marL="284400" indent="-284400">
              <a:lnSpc>
                <a:spcPts val="2100"/>
              </a:lnSpc>
              <a:spcBef>
                <a:spcPts val="1000"/>
              </a:spcBef>
              <a:defRPr sz="1800" baseline="0">
                <a:latin typeface="+mn-lt"/>
              </a:defRPr>
            </a:lvl1pPr>
            <a:lvl3pPr marL="568800" indent="-284400">
              <a:lnSpc>
                <a:spcPts val="2100"/>
              </a:lnSpc>
              <a:spcBef>
                <a:spcPts val="1000"/>
              </a:spcBef>
              <a:defRPr sz="1800" baseline="0">
                <a:latin typeface="+mn-lt"/>
              </a:defRPr>
            </a:lvl3pPr>
            <a:lvl4pPr marL="853200" indent="-284400">
              <a:lnSpc>
                <a:spcPts val="2100"/>
              </a:lnSpc>
              <a:spcBef>
                <a:spcPts val="1000"/>
              </a:spcBef>
              <a:defRPr sz="1800" baseline="0">
                <a:latin typeface="+mn-lt"/>
              </a:defRPr>
            </a:lvl4pPr>
            <a:lvl5pPr marL="1137600" indent="-284400">
              <a:lnSpc>
                <a:spcPts val="2100"/>
              </a:lnSpc>
              <a:spcBef>
                <a:spcPts val="1000"/>
              </a:spcBef>
              <a:defRPr sz="1800" baseline="0">
                <a:latin typeface="+mn-lt"/>
              </a:defRPr>
            </a:lvl5pPr>
            <a:lvl6pPr marL="1422000" indent="-284400">
              <a:lnSpc>
                <a:spcPts val="2100"/>
              </a:lnSpc>
              <a:spcBef>
                <a:spcPts val="1000"/>
              </a:spcBef>
              <a:defRPr sz="1800" baseline="0">
                <a:latin typeface="+mn-lt"/>
              </a:defRPr>
            </a:lvl6pPr>
            <a:lvl7pPr marL="1706400" indent="-284400">
              <a:lnSpc>
                <a:spcPts val="2100"/>
              </a:lnSpc>
              <a:spcBef>
                <a:spcPts val="1000"/>
              </a:spcBef>
              <a:defRPr sz="1800" baseline="0">
                <a:latin typeface="+mn-lt"/>
              </a:defRPr>
            </a:lvl7pPr>
            <a:lvl8pPr marL="1990800" indent="-284400">
              <a:lnSpc>
                <a:spcPts val="2100"/>
              </a:lnSpc>
              <a:spcBef>
                <a:spcPts val="1000"/>
              </a:spcBef>
              <a:defRPr sz="1800" baseline="0">
                <a:latin typeface="+mn-lt"/>
              </a:defRPr>
            </a:lvl8pPr>
            <a:lvl9pPr marL="2275200" indent="-284400">
              <a:lnSpc>
                <a:spcPts val="2100"/>
              </a:lnSpc>
              <a:spcBef>
                <a:spcPts val="1000"/>
              </a:spcBef>
              <a:defRPr sz="1800" baseline="0">
                <a:latin typeface="+mn-lt"/>
              </a:defRPr>
            </a:lvl9pPr>
          </a:lstStyle>
          <a:p>
            <a:pPr lvl="0"/>
            <a:r>
              <a:rPr lang="de-DE" dirty="0"/>
              <a:t>Erste Ebene</a:t>
            </a:r>
          </a:p>
          <a:p>
            <a:pPr lvl="2"/>
            <a:r>
              <a:rPr lang="de-DE" dirty="0"/>
              <a:t>Zweite Ebene</a:t>
            </a:r>
          </a:p>
          <a:p>
            <a:pPr lvl="3"/>
            <a:r>
              <a:rPr lang="de-DE" dirty="0"/>
              <a:t>Dritte Ebene</a:t>
            </a:r>
          </a:p>
          <a:p>
            <a:pPr lvl="4"/>
            <a:r>
              <a:rPr lang="de-DE" dirty="0"/>
              <a:t>Vierte Ebene</a:t>
            </a:r>
          </a:p>
          <a:p>
            <a:pPr lvl="5"/>
            <a:r>
              <a:rPr lang="de-DE" dirty="0"/>
              <a:t>Fünfte Ebene</a:t>
            </a:r>
          </a:p>
          <a:p>
            <a:pPr lvl="6"/>
            <a:r>
              <a:rPr lang="de-DE" dirty="0"/>
              <a:t>Sechste Ebene</a:t>
            </a:r>
          </a:p>
          <a:p>
            <a:pPr lvl="7"/>
            <a:r>
              <a:rPr lang="de-DE" dirty="0"/>
              <a:t>Siebte Ebene</a:t>
            </a:r>
          </a:p>
          <a:p>
            <a:pPr lvl="8"/>
            <a:r>
              <a:rPr lang="de-DE" dirty="0"/>
              <a:t>Achte Ebene</a:t>
            </a:r>
          </a:p>
        </p:txBody>
      </p:sp>
      <p:sp>
        <p:nvSpPr>
          <p:cNvPr id="7" name="Titel 1"/>
          <p:cNvSpPr>
            <a:spLocks noGrp="1"/>
          </p:cNvSpPr>
          <p:nvPr>
            <p:ph type="title" hasCustomPrompt="1"/>
          </p:nvPr>
        </p:nvSpPr>
        <p:spPr>
          <a:xfrm>
            <a:off x="539748" y="959402"/>
            <a:ext cx="8064502" cy="435609"/>
          </a:xfrm>
        </p:spPr>
        <p:txBody>
          <a:bodyPr wrap="none"/>
          <a:lstStyle/>
          <a:p>
            <a:r>
              <a:rPr lang="de-CH" dirty="0"/>
              <a:t>Mastertitelformat bearbeiten</a:t>
            </a:r>
            <a:endParaRPr lang="en-GB" dirty="0"/>
          </a:p>
        </p:txBody>
      </p:sp>
    </p:spTree>
    <p:extLst>
      <p:ext uri="{BB962C8B-B14F-4D97-AF65-F5344CB8AC3E}">
        <p14:creationId xmlns:p14="http://schemas.microsoft.com/office/powerpoint/2010/main" val="28777381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2zeilig Aufzählung 18pt">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22C43A00-C0E5-F64E-B7F3-B20E065A2C7A}" type="slidenum">
              <a:rPr lang="de-DE" smtClean="0"/>
              <a:pPr/>
              <a:t>‹Nr.›</a:t>
            </a:fld>
            <a:endParaRPr lang="de-DE" dirty="0"/>
          </a:p>
        </p:txBody>
      </p:sp>
      <p:sp>
        <p:nvSpPr>
          <p:cNvPr id="4" name="Fußzeilenplatzhalter 3"/>
          <p:cNvSpPr>
            <a:spLocks noGrp="1"/>
          </p:cNvSpPr>
          <p:nvPr>
            <p:ph type="ftr" sz="quarter" idx="11"/>
          </p:nvPr>
        </p:nvSpPr>
        <p:spPr/>
        <p:txBody>
          <a:bodyPr/>
          <a:lstStyle>
            <a:lvl1pPr>
              <a:defRPr b="0"/>
            </a:lvl1pPr>
          </a:lstStyle>
          <a:p>
            <a:r>
              <a:rPr lang="de-DE" dirty="0"/>
              <a:t>Titel Präsentation</a:t>
            </a:r>
          </a:p>
        </p:txBody>
      </p:sp>
      <p:sp>
        <p:nvSpPr>
          <p:cNvPr id="5" name="Datumsplatzhalter 4"/>
          <p:cNvSpPr>
            <a:spLocks noGrp="1"/>
          </p:cNvSpPr>
          <p:nvPr>
            <p:ph type="dt" sz="half" idx="12"/>
          </p:nvPr>
        </p:nvSpPr>
        <p:spPr/>
        <p:txBody>
          <a:bodyPr/>
          <a:lstStyle/>
          <a:p>
            <a:fld id="{75349C9D-2573-4E0E-BF7B-0460D0D7C732}" type="datetime1">
              <a:rPr lang="de-DE" smtClean="0"/>
              <a:t>14.11.2022</a:t>
            </a:fld>
            <a:endParaRPr lang="de-DE" dirty="0"/>
          </a:p>
        </p:txBody>
      </p:sp>
      <p:sp>
        <p:nvSpPr>
          <p:cNvPr id="6" name="Textplatzhalter 21"/>
          <p:cNvSpPr>
            <a:spLocks noGrp="1"/>
          </p:cNvSpPr>
          <p:nvPr>
            <p:ph type="body" sz="quarter" idx="13" hasCustomPrompt="1"/>
          </p:nvPr>
        </p:nvSpPr>
        <p:spPr>
          <a:xfrm>
            <a:off x="539750" y="1844675"/>
            <a:ext cx="8069263" cy="4321175"/>
          </a:xfrm>
          <a:prstGeom prst="rect">
            <a:avLst/>
          </a:prstGeom>
        </p:spPr>
        <p:txBody>
          <a:bodyPr lIns="0" tIns="0" rIns="0" bIns="0"/>
          <a:lstStyle>
            <a:lvl1pPr marL="284400" indent="-284400">
              <a:lnSpc>
                <a:spcPts val="2100"/>
              </a:lnSpc>
              <a:spcBef>
                <a:spcPts val="1000"/>
              </a:spcBef>
              <a:defRPr sz="1800" baseline="0">
                <a:latin typeface="+mn-lt"/>
              </a:defRPr>
            </a:lvl1pPr>
            <a:lvl3pPr marL="568800" indent="-284400">
              <a:lnSpc>
                <a:spcPts val="2100"/>
              </a:lnSpc>
              <a:spcBef>
                <a:spcPts val="1000"/>
              </a:spcBef>
              <a:defRPr sz="1800" baseline="0">
                <a:latin typeface="+mn-lt"/>
              </a:defRPr>
            </a:lvl3pPr>
            <a:lvl4pPr marL="853200" indent="-284400">
              <a:lnSpc>
                <a:spcPts val="2100"/>
              </a:lnSpc>
              <a:spcBef>
                <a:spcPts val="1000"/>
              </a:spcBef>
              <a:defRPr sz="1800" baseline="0">
                <a:latin typeface="+mn-lt"/>
              </a:defRPr>
            </a:lvl4pPr>
            <a:lvl5pPr marL="1137600" indent="-284400">
              <a:lnSpc>
                <a:spcPts val="2100"/>
              </a:lnSpc>
              <a:spcBef>
                <a:spcPts val="1000"/>
              </a:spcBef>
              <a:defRPr sz="1800" baseline="0">
                <a:latin typeface="+mn-lt"/>
              </a:defRPr>
            </a:lvl5pPr>
            <a:lvl6pPr marL="1422000" indent="-284400">
              <a:lnSpc>
                <a:spcPts val="2100"/>
              </a:lnSpc>
              <a:spcBef>
                <a:spcPts val="1000"/>
              </a:spcBef>
              <a:defRPr sz="1800" baseline="0">
                <a:latin typeface="+mn-lt"/>
              </a:defRPr>
            </a:lvl6pPr>
            <a:lvl7pPr marL="1706400" indent="-284400">
              <a:lnSpc>
                <a:spcPts val="2100"/>
              </a:lnSpc>
              <a:spcBef>
                <a:spcPts val="1000"/>
              </a:spcBef>
              <a:defRPr sz="1800" baseline="0">
                <a:latin typeface="+mn-lt"/>
              </a:defRPr>
            </a:lvl7pPr>
            <a:lvl8pPr marL="1990800" indent="-284400">
              <a:lnSpc>
                <a:spcPts val="2100"/>
              </a:lnSpc>
              <a:spcBef>
                <a:spcPts val="1000"/>
              </a:spcBef>
              <a:defRPr sz="1800" baseline="0">
                <a:latin typeface="+mn-lt"/>
              </a:defRPr>
            </a:lvl8pPr>
            <a:lvl9pPr marL="2275200" indent="-284400">
              <a:lnSpc>
                <a:spcPts val="2100"/>
              </a:lnSpc>
              <a:spcBef>
                <a:spcPts val="1000"/>
              </a:spcBef>
              <a:defRPr sz="1800" baseline="0">
                <a:latin typeface="+mn-lt"/>
              </a:defRPr>
            </a:lvl9pPr>
          </a:lstStyle>
          <a:p>
            <a:pPr lvl="0"/>
            <a:r>
              <a:rPr lang="de-DE" dirty="0"/>
              <a:t>Erste Ebene</a:t>
            </a:r>
          </a:p>
          <a:p>
            <a:pPr lvl="2"/>
            <a:r>
              <a:rPr lang="de-DE" dirty="0"/>
              <a:t>Zweite Ebene</a:t>
            </a:r>
          </a:p>
          <a:p>
            <a:pPr lvl="3"/>
            <a:r>
              <a:rPr lang="de-DE" dirty="0"/>
              <a:t>Dritte Ebene</a:t>
            </a:r>
          </a:p>
          <a:p>
            <a:pPr lvl="4"/>
            <a:r>
              <a:rPr lang="de-DE" dirty="0"/>
              <a:t>Vierte Ebene</a:t>
            </a:r>
          </a:p>
          <a:p>
            <a:pPr lvl="5"/>
            <a:r>
              <a:rPr lang="de-DE" dirty="0"/>
              <a:t>Fünfte Ebene</a:t>
            </a:r>
          </a:p>
          <a:p>
            <a:pPr lvl="6"/>
            <a:r>
              <a:rPr lang="de-DE" dirty="0"/>
              <a:t>Sechste Ebene</a:t>
            </a:r>
          </a:p>
          <a:p>
            <a:pPr lvl="7"/>
            <a:r>
              <a:rPr lang="de-DE" dirty="0"/>
              <a:t>Siebte Ebene</a:t>
            </a:r>
          </a:p>
          <a:p>
            <a:pPr lvl="8"/>
            <a:r>
              <a:rPr lang="de-DE" dirty="0"/>
              <a:t>Achte Ebene</a:t>
            </a:r>
          </a:p>
        </p:txBody>
      </p:sp>
      <p:sp>
        <p:nvSpPr>
          <p:cNvPr id="7" name="Titel 1"/>
          <p:cNvSpPr>
            <a:spLocks noGrp="1"/>
          </p:cNvSpPr>
          <p:nvPr>
            <p:ph type="title" hasCustomPrompt="1"/>
          </p:nvPr>
        </p:nvSpPr>
        <p:spPr>
          <a:xfrm>
            <a:off x="539748" y="950859"/>
            <a:ext cx="8064502" cy="792162"/>
          </a:xfrm>
        </p:spPr>
        <p:txBody>
          <a:bodyPr wrap="none"/>
          <a:lstStyle/>
          <a:p>
            <a:r>
              <a:rPr lang="de-CH" dirty="0"/>
              <a:t>Mastertitelformat bearbeiten</a:t>
            </a:r>
            <a:endParaRPr lang="en-GB" dirty="0"/>
          </a:p>
        </p:txBody>
      </p:sp>
    </p:spTree>
    <p:extLst>
      <p:ext uri="{BB962C8B-B14F-4D97-AF65-F5344CB8AC3E}">
        <p14:creationId xmlns:p14="http://schemas.microsoft.com/office/powerpoint/2010/main" val="15532080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1zeilig Text 2spaltig">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22C43A00-C0E5-F64E-B7F3-B20E065A2C7A}" type="slidenum">
              <a:rPr lang="de-DE" smtClean="0"/>
              <a:pPr/>
              <a:t>‹Nr.›</a:t>
            </a:fld>
            <a:endParaRPr lang="de-DE" dirty="0"/>
          </a:p>
        </p:txBody>
      </p:sp>
      <p:sp>
        <p:nvSpPr>
          <p:cNvPr id="4" name="Fußzeilenplatzhalter 3"/>
          <p:cNvSpPr>
            <a:spLocks noGrp="1"/>
          </p:cNvSpPr>
          <p:nvPr>
            <p:ph type="ftr" sz="quarter" idx="11"/>
          </p:nvPr>
        </p:nvSpPr>
        <p:spPr/>
        <p:txBody>
          <a:bodyPr/>
          <a:lstStyle>
            <a:lvl1pPr>
              <a:defRPr b="0"/>
            </a:lvl1pPr>
          </a:lstStyle>
          <a:p>
            <a:r>
              <a:rPr lang="de-DE" dirty="0"/>
              <a:t>Titel Präsentation</a:t>
            </a:r>
          </a:p>
        </p:txBody>
      </p:sp>
      <p:sp>
        <p:nvSpPr>
          <p:cNvPr id="5" name="Datumsplatzhalter 4"/>
          <p:cNvSpPr>
            <a:spLocks noGrp="1"/>
          </p:cNvSpPr>
          <p:nvPr>
            <p:ph type="dt" sz="half" idx="12"/>
          </p:nvPr>
        </p:nvSpPr>
        <p:spPr/>
        <p:txBody>
          <a:bodyPr/>
          <a:lstStyle/>
          <a:p>
            <a:fld id="{5C92AC47-5499-469A-9D26-EC19271973E1}" type="datetime1">
              <a:rPr lang="de-DE" smtClean="0"/>
              <a:t>14.11.2022</a:t>
            </a:fld>
            <a:endParaRPr lang="de-DE" dirty="0"/>
          </a:p>
        </p:txBody>
      </p:sp>
      <p:sp>
        <p:nvSpPr>
          <p:cNvPr id="7" name="Titel 1"/>
          <p:cNvSpPr>
            <a:spLocks noGrp="1"/>
          </p:cNvSpPr>
          <p:nvPr>
            <p:ph type="title" hasCustomPrompt="1"/>
          </p:nvPr>
        </p:nvSpPr>
        <p:spPr>
          <a:xfrm>
            <a:off x="539748" y="942309"/>
            <a:ext cx="8064502" cy="435609"/>
          </a:xfrm>
        </p:spPr>
        <p:txBody>
          <a:bodyPr wrap="none"/>
          <a:lstStyle/>
          <a:p>
            <a:r>
              <a:rPr lang="de-CH" dirty="0"/>
              <a:t>Mastertitelformat bearbeiten</a:t>
            </a:r>
            <a:endParaRPr lang="en-GB" dirty="0"/>
          </a:p>
        </p:txBody>
      </p:sp>
      <p:sp>
        <p:nvSpPr>
          <p:cNvPr id="8" name="Textplatzhalter 13"/>
          <p:cNvSpPr>
            <a:spLocks noGrp="1"/>
          </p:cNvSpPr>
          <p:nvPr>
            <p:ph type="body" sz="quarter" idx="13" hasCustomPrompt="1"/>
          </p:nvPr>
        </p:nvSpPr>
        <p:spPr>
          <a:xfrm>
            <a:off x="539750" y="1520827"/>
            <a:ext cx="3960813" cy="4645024"/>
          </a:xfrm>
        </p:spPr>
        <p:txBody>
          <a:bodyPr/>
          <a:lstStyle>
            <a:lvl1pPr marL="0" indent="0">
              <a:lnSpc>
                <a:spcPct val="100000"/>
              </a:lnSpc>
              <a:buFontTx/>
              <a:buNone/>
              <a:defRPr sz="1800"/>
            </a:lvl1pPr>
          </a:lstStyle>
          <a:p>
            <a:pPr lvl="0"/>
            <a:r>
              <a:rPr lang="de-DE" dirty="0"/>
              <a:t>Mastertextformat bearbeiten</a:t>
            </a:r>
          </a:p>
        </p:txBody>
      </p:sp>
      <p:sp>
        <p:nvSpPr>
          <p:cNvPr id="9" name="Textplatzhalter 13"/>
          <p:cNvSpPr>
            <a:spLocks noGrp="1"/>
          </p:cNvSpPr>
          <p:nvPr>
            <p:ph type="body" sz="quarter" idx="14" hasCustomPrompt="1"/>
          </p:nvPr>
        </p:nvSpPr>
        <p:spPr>
          <a:xfrm>
            <a:off x="4643438" y="1520825"/>
            <a:ext cx="3960812" cy="4645025"/>
          </a:xfrm>
        </p:spPr>
        <p:txBody>
          <a:bodyPr/>
          <a:lstStyle>
            <a:lvl1pPr marL="0" indent="0">
              <a:lnSpc>
                <a:spcPct val="100000"/>
              </a:lnSpc>
              <a:buFontTx/>
              <a:buNone/>
              <a:defRPr sz="1800"/>
            </a:lvl1pPr>
          </a:lstStyle>
          <a:p>
            <a:pPr lvl="0"/>
            <a:r>
              <a:rPr lang="de-DE" dirty="0"/>
              <a:t>Mastertextformat bearbeiten</a:t>
            </a:r>
          </a:p>
        </p:txBody>
      </p:sp>
    </p:spTree>
    <p:extLst>
      <p:ext uri="{BB962C8B-B14F-4D97-AF65-F5344CB8AC3E}">
        <p14:creationId xmlns:p14="http://schemas.microsoft.com/office/powerpoint/2010/main" val="62451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2zeilig mit Bild">
    <p:spTree>
      <p:nvGrpSpPr>
        <p:cNvPr id="1" name=""/>
        <p:cNvGrpSpPr/>
        <p:nvPr/>
      </p:nvGrpSpPr>
      <p:grpSpPr>
        <a:xfrm>
          <a:off x="0" y="0"/>
          <a:ext cx="0" cy="0"/>
          <a:chOff x="0" y="0"/>
          <a:chExt cx="0" cy="0"/>
        </a:xfrm>
      </p:grpSpPr>
      <p:sp>
        <p:nvSpPr>
          <p:cNvPr id="7" name="Titel 1"/>
          <p:cNvSpPr>
            <a:spLocks noGrp="1"/>
          </p:cNvSpPr>
          <p:nvPr>
            <p:ph type="title"/>
          </p:nvPr>
        </p:nvSpPr>
        <p:spPr>
          <a:xfrm>
            <a:off x="539750" y="1520825"/>
            <a:ext cx="8064500" cy="900113"/>
          </a:xfrm>
          <a:prstGeom prst="rect">
            <a:avLst/>
          </a:prstGeom>
        </p:spPr>
        <p:txBody>
          <a:bodyPr lIns="0" tIns="0" rIns="0" bIns="0" anchor="t" anchorCtr="0"/>
          <a:lstStyle>
            <a:lvl1pPr>
              <a:defRPr sz="3200"/>
            </a:lvl1pPr>
          </a:lstStyle>
          <a:p>
            <a:r>
              <a:rPr lang="de-DE" smtClean="0"/>
              <a:t>Titelmasterformat durch Klicken bearbeiten</a:t>
            </a:r>
            <a:endParaRPr lang="de-DE" dirty="0"/>
          </a:p>
        </p:txBody>
      </p:sp>
      <p:sp>
        <p:nvSpPr>
          <p:cNvPr id="14" name="Textplatzhalter 6"/>
          <p:cNvSpPr>
            <a:spLocks noGrp="1"/>
          </p:cNvSpPr>
          <p:nvPr>
            <p:ph type="body" sz="quarter" idx="10"/>
          </p:nvPr>
        </p:nvSpPr>
        <p:spPr>
          <a:xfrm>
            <a:off x="539750" y="2556014"/>
            <a:ext cx="8064500" cy="216739"/>
          </a:xfrm>
          <a:prstGeom prst="rect">
            <a:avLst/>
          </a:prstGeom>
        </p:spPr>
        <p:txBody>
          <a:bodyPr lIns="0" tIns="0" rIns="0" bIns="0">
            <a:noAutofit/>
          </a:bodyPr>
          <a:lstStyle>
            <a:lvl1pPr marL="0" indent="0">
              <a:buFontTx/>
              <a:buNone/>
              <a:defRPr sz="1800" b="0" i="0">
                <a:latin typeface="Arial" charset="0"/>
                <a:ea typeface="Arial" charset="0"/>
                <a:cs typeface="Arial" charset="0"/>
              </a:defRPr>
            </a:lvl1pPr>
            <a:lvl2pPr marL="457200" indent="0">
              <a:buFontTx/>
              <a:buNone/>
              <a:defRPr sz="1000" b="0" i="0">
                <a:latin typeface="Arial" charset="0"/>
                <a:ea typeface="Arial" charset="0"/>
                <a:cs typeface="Arial" charset="0"/>
              </a:defRPr>
            </a:lvl2pPr>
            <a:lvl3pPr marL="914400" indent="0">
              <a:buFontTx/>
              <a:buNone/>
              <a:defRPr sz="1000" b="0" i="0">
                <a:latin typeface="Arial" charset="0"/>
                <a:ea typeface="Arial" charset="0"/>
                <a:cs typeface="Arial" charset="0"/>
              </a:defRPr>
            </a:lvl3pPr>
            <a:lvl4pPr marL="1371600" indent="0">
              <a:buFontTx/>
              <a:buNone/>
              <a:defRPr sz="1000" b="0" i="0">
                <a:latin typeface="Arial" charset="0"/>
                <a:ea typeface="Arial" charset="0"/>
                <a:cs typeface="Arial" charset="0"/>
              </a:defRPr>
            </a:lvl4pPr>
            <a:lvl5pPr marL="1828800" indent="0">
              <a:buFontTx/>
              <a:buNone/>
              <a:defRPr sz="1000" b="0" i="0">
                <a:latin typeface="Arial" charset="0"/>
                <a:ea typeface="Arial" charset="0"/>
                <a:cs typeface="Arial" charset="0"/>
              </a:defRPr>
            </a:lvl5pPr>
          </a:lstStyle>
          <a:p>
            <a:pPr lvl="0"/>
            <a:r>
              <a:rPr lang="de-DE" smtClean="0"/>
              <a:t>Formatvorlagen des Textmasters bearbeiten</a:t>
            </a:r>
          </a:p>
        </p:txBody>
      </p:sp>
      <p:sp>
        <p:nvSpPr>
          <p:cNvPr id="8" name="Rechteck 7">
            <a:extLst>
              <a:ext uri="{FF2B5EF4-FFF2-40B4-BE49-F238E27FC236}">
                <a16:creationId xmlns:a16="http://schemas.microsoft.com/office/drawing/2014/main" id="{42AF9497-AD34-4E77-9936-28023108BC2B}"/>
              </a:ext>
            </a:extLst>
          </p:cNvPr>
          <p:cNvSpPr/>
          <p:nvPr userDrawn="1"/>
        </p:nvSpPr>
        <p:spPr>
          <a:xfrm>
            <a:off x="4991100" y="3057525"/>
            <a:ext cx="4152900" cy="38004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E6677D14-47E3-43F5-9693-B67BE918F36E}"/>
              </a:ext>
            </a:extLst>
          </p:cNvPr>
          <p:cNvSpPr/>
          <p:nvPr userDrawn="1"/>
        </p:nvSpPr>
        <p:spPr>
          <a:xfrm>
            <a:off x="0" y="3057525"/>
            <a:ext cx="5448300" cy="38004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Parallelogramm 12">
            <a:extLst>
              <a:ext uri="{FF2B5EF4-FFF2-40B4-BE49-F238E27FC236}">
                <a16:creationId xmlns:a16="http://schemas.microsoft.com/office/drawing/2014/main" id="{46C6FACD-227B-4FB2-89E9-DFEDDD2F932C}"/>
              </a:ext>
            </a:extLst>
          </p:cNvPr>
          <p:cNvSpPr/>
          <p:nvPr userDrawn="1"/>
        </p:nvSpPr>
        <p:spPr>
          <a:xfrm>
            <a:off x="1379887" y="3057525"/>
            <a:ext cx="5757861" cy="3800475"/>
          </a:xfrm>
          <a:prstGeom prst="parallelogram">
            <a:avLst>
              <a:gd name="adj" fmla="val 50527"/>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sp>
        <p:nvSpPr>
          <p:cNvPr id="16" name="Bildplatzhalter 2">
            <a:extLst>
              <a:ext uri="{FF2B5EF4-FFF2-40B4-BE49-F238E27FC236}">
                <a16:creationId xmlns:a16="http://schemas.microsoft.com/office/drawing/2014/main" id="{FBF99014-0EA5-4204-8B37-2D6CE29CECAC}"/>
              </a:ext>
            </a:extLst>
          </p:cNvPr>
          <p:cNvSpPr>
            <a:spLocks noGrp="1"/>
          </p:cNvSpPr>
          <p:nvPr>
            <p:ph type="pic" sz="quarter" idx="11"/>
          </p:nvPr>
        </p:nvSpPr>
        <p:spPr>
          <a:xfrm>
            <a:off x="2106244" y="3055422"/>
            <a:ext cx="5761718" cy="3804960"/>
          </a:xfrm>
          <a:custGeom>
            <a:avLst/>
            <a:gdLst>
              <a:gd name="connsiteX0" fmla="*/ 0 w 3510116"/>
              <a:gd name="connsiteY0" fmla="*/ 3797401 h 3797401"/>
              <a:gd name="connsiteX1" fmla="*/ 877529 w 3510116"/>
              <a:gd name="connsiteY1" fmla="*/ 0 h 3797401"/>
              <a:gd name="connsiteX2" fmla="*/ 3510116 w 3510116"/>
              <a:gd name="connsiteY2" fmla="*/ 0 h 3797401"/>
              <a:gd name="connsiteX3" fmla="*/ 2632587 w 3510116"/>
              <a:gd name="connsiteY3" fmla="*/ 3797401 h 3797401"/>
              <a:gd name="connsiteX4" fmla="*/ 0 w 3510116"/>
              <a:gd name="connsiteY4" fmla="*/ 3797401 h 3797401"/>
              <a:gd name="connsiteX0" fmla="*/ 0 w 4542503"/>
              <a:gd name="connsiteY0" fmla="*/ 3797401 h 3797401"/>
              <a:gd name="connsiteX1" fmla="*/ 877529 w 4542503"/>
              <a:gd name="connsiteY1" fmla="*/ 0 h 3797401"/>
              <a:gd name="connsiteX2" fmla="*/ 4542503 w 4542503"/>
              <a:gd name="connsiteY2" fmla="*/ 7375 h 3797401"/>
              <a:gd name="connsiteX3" fmla="*/ 2632587 w 4542503"/>
              <a:gd name="connsiteY3" fmla="*/ 3797401 h 3797401"/>
              <a:gd name="connsiteX4" fmla="*/ 0 w 4542503"/>
              <a:gd name="connsiteY4" fmla="*/ 3797401 h 3797401"/>
              <a:gd name="connsiteX0" fmla="*/ 0 w 5759245"/>
              <a:gd name="connsiteY0" fmla="*/ 3790027 h 3797401"/>
              <a:gd name="connsiteX1" fmla="*/ 2094271 w 5759245"/>
              <a:gd name="connsiteY1" fmla="*/ 0 h 3797401"/>
              <a:gd name="connsiteX2" fmla="*/ 5759245 w 5759245"/>
              <a:gd name="connsiteY2" fmla="*/ 7375 h 3797401"/>
              <a:gd name="connsiteX3" fmla="*/ 3849329 w 5759245"/>
              <a:gd name="connsiteY3" fmla="*/ 3797401 h 3797401"/>
              <a:gd name="connsiteX4" fmla="*/ 0 w 5759245"/>
              <a:gd name="connsiteY4" fmla="*/ 3790027 h 3797401"/>
              <a:gd name="connsiteX0" fmla="*/ 0 w 5759245"/>
              <a:gd name="connsiteY0" fmla="*/ 3794790 h 3802164"/>
              <a:gd name="connsiteX1" fmla="*/ 1929964 w 5759245"/>
              <a:gd name="connsiteY1" fmla="*/ 0 h 3802164"/>
              <a:gd name="connsiteX2" fmla="*/ 5759245 w 5759245"/>
              <a:gd name="connsiteY2" fmla="*/ 12138 h 3802164"/>
              <a:gd name="connsiteX3" fmla="*/ 3849329 w 5759245"/>
              <a:gd name="connsiteY3" fmla="*/ 3802164 h 3802164"/>
              <a:gd name="connsiteX4" fmla="*/ 0 w 5759245"/>
              <a:gd name="connsiteY4" fmla="*/ 3794790 h 3802164"/>
              <a:gd name="connsiteX0" fmla="*/ 0 w 5768770"/>
              <a:gd name="connsiteY0" fmla="*/ 3794790 h 3802164"/>
              <a:gd name="connsiteX1" fmla="*/ 1929964 w 5768770"/>
              <a:gd name="connsiteY1" fmla="*/ 0 h 3802164"/>
              <a:gd name="connsiteX2" fmla="*/ 5768770 w 5768770"/>
              <a:gd name="connsiteY2" fmla="*/ 231 h 3802164"/>
              <a:gd name="connsiteX3" fmla="*/ 3849329 w 5768770"/>
              <a:gd name="connsiteY3" fmla="*/ 3802164 h 3802164"/>
              <a:gd name="connsiteX4" fmla="*/ 0 w 5768770"/>
              <a:gd name="connsiteY4" fmla="*/ 3794790 h 3802164"/>
              <a:gd name="connsiteX0" fmla="*/ 0 w 5768770"/>
              <a:gd name="connsiteY0" fmla="*/ 3794790 h 3794790"/>
              <a:gd name="connsiteX1" fmla="*/ 1929964 w 5768770"/>
              <a:gd name="connsiteY1" fmla="*/ 0 h 3794790"/>
              <a:gd name="connsiteX2" fmla="*/ 5768770 w 5768770"/>
              <a:gd name="connsiteY2" fmla="*/ 231 h 3794790"/>
              <a:gd name="connsiteX3" fmla="*/ 3792179 w 5768770"/>
              <a:gd name="connsiteY3" fmla="*/ 3695008 h 3794790"/>
              <a:gd name="connsiteX4" fmla="*/ 0 w 5768770"/>
              <a:gd name="connsiteY4" fmla="*/ 3794790 h 3794790"/>
              <a:gd name="connsiteX0" fmla="*/ 0 w 5768770"/>
              <a:gd name="connsiteY0" fmla="*/ 3794790 h 3804546"/>
              <a:gd name="connsiteX1" fmla="*/ 1929964 w 5768770"/>
              <a:gd name="connsiteY1" fmla="*/ 0 h 3804546"/>
              <a:gd name="connsiteX2" fmla="*/ 5768770 w 5768770"/>
              <a:gd name="connsiteY2" fmla="*/ 231 h 3804546"/>
              <a:gd name="connsiteX3" fmla="*/ 3842185 w 5768770"/>
              <a:gd name="connsiteY3" fmla="*/ 3804546 h 3804546"/>
              <a:gd name="connsiteX4" fmla="*/ 0 w 5768770"/>
              <a:gd name="connsiteY4" fmla="*/ 3794790 h 3804546"/>
              <a:gd name="connsiteX0" fmla="*/ 0 w 5511595"/>
              <a:gd name="connsiteY0" fmla="*/ 3656678 h 3804546"/>
              <a:gd name="connsiteX1" fmla="*/ 1672789 w 5511595"/>
              <a:gd name="connsiteY1" fmla="*/ 0 h 3804546"/>
              <a:gd name="connsiteX2" fmla="*/ 5511595 w 5511595"/>
              <a:gd name="connsiteY2" fmla="*/ 231 h 3804546"/>
              <a:gd name="connsiteX3" fmla="*/ 3585010 w 5511595"/>
              <a:gd name="connsiteY3" fmla="*/ 3804546 h 3804546"/>
              <a:gd name="connsiteX4" fmla="*/ 0 w 5511595"/>
              <a:gd name="connsiteY4" fmla="*/ 3656678 h 3804546"/>
              <a:gd name="connsiteX0" fmla="*/ 0 w 5761626"/>
              <a:gd name="connsiteY0" fmla="*/ 3804315 h 3804546"/>
              <a:gd name="connsiteX1" fmla="*/ 1922820 w 5761626"/>
              <a:gd name="connsiteY1" fmla="*/ 0 h 3804546"/>
              <a:gd name="connsiteX2" fmla="*/ 5761626 w 5761626"/>
              <a:gd name="connsiteY2" fmla="*/ 231 h 3804546"/>
              <a:gd name="connsiteX3" fmla="*/ 3835041 w 5761626"/>
              <a:gd name="connsiteY3" fmla="*/ 3804546 h 3804546"/>
              <a:gd name="connsiteX4" fmla="*/ 0 w 5761626"/>
              <a:gd name="connsiteY4" fmla="*/ 3804315 h 3804546"/>
              <a:gd name="connsiteX0" fmla="*/ 366958 w 6128584"/>
              <a:gd name="connsiteY0" fmla="*/ 3811872 h 3812103"/>
              <a:gd name="connsiteX1" fmla="*/ 0 w 6128584"/>
              <a:gd name="connsiteY1" fmla="*/ 0 h 3812103"/>
              <a:gd name="connsiteX2" fmla="*/ 6128584 w 6128584"/>
              <a:gd name="connsiteY2" fmla="*/ 7788 h 3812103"/>
              <a:gd name="connsiteX3" fmla="*/ 4201999 w 6128584"/>
              <a:gd name="connsiteY3" fmla="*/ 3812103 h 3812103"/>
              <a:gd name="connsiteX4" fmla="*/ 366958 w 6128584"/>
              <a:gd name="connsiteY4" fmla="*/ 3811872 h 3812103"/>
              <a:gd name="connsiteX0" fmla="*/ 274090 w 6035716"/>
              <a:gd name="connsiteY0" fmla="*/ 3804084 h 3804315"/>
              <a:gd name="connsiteX1" fmla="*/ 0 w 6035716"/>
              <a:gd name="connsiteY1" fmla="*/ 94606 h 3804315"/>
              <a:gd name="connsiteX2" fmla="*/ 6035716 w 6035716"/>
              <a:gd name="connsiteY2" fmla="*/ 0 h 3804315"/>
              <a:gd name="connsiteX3" fmla="*/ 4109131 w 6035716"/>
              <a:gd name="connsiteY3" fmla="*/ 3804315 h 3804315"/>
              <a:gd name="connsiteX4" fmla="*/ 274090 w 6035716"/>
              <a:gd name="connsiteY4" fmla="*/ 3804084 h 3804315"/>
              <a:gd name="connsiteX0" fmla="*/ 355052 w 6116678"/>
              <a:gd name="connsiteY0" fmla="*/ 3804084 h 3804315"/>
              <a:gd name="connsiteX1" fmla="*/ 0 w 6116678"/>
              <a:gd name="connsiteY1" fmla="*/ 1737 h 3804315"/>
              <a:gd name="connsiteX2" fmla="*/ 6116678 w 6116678"/>
              <a:gd name="connsiteY2" fmla="*/ 0 h 3804315"/>
              <a:gd name="connsiteX3" fmla="*/ 4190093 w 6116678"/>
              <a:gd name="connsiteY3" fmla="*/ 3804315 h 3804315"/>
              <a:gd name="connsiteX4" fmla="*/ 355052 w 6116678"/>
              <a:gd name="connsiteY4" fmla="*/ 3804084 h 3804315"/>
              <a:gd name="connsiteX0" fmla="*/ 355052 w 4190093"/>
              <a:gd name="connsiteY0" fmla="*/ 3802347 h 3802578"/>
              <a:gd name="connsiteX1" fmla="*/ 0 w 4190093"/>
              <a:gd name="connsiteY1" fmla="*/ 0 h 3802578"/>
              <a:gd name="connsiteX2" fmla="*/ 3906878 w 4190093"/>
              <a:gd name="connsiteY2" fmla="*/ 169713 h 3802578"/>
              <a:gd name="connsiteX3" fmla="*/ 4190093 w 4190093"/>
              <a:gd name="connsiteY3" fmla="*/ 3802578 h 3802578"/>
              <a:gd name="connsiteX4" fmla="*/ 355052 w 4190093"/>
              <a:gd name="connsiteY4" fmla="*/ 3802347 h 3802578"/>
              <a:gd name="connsiteX0" fmla="*/ 355052 w 4190093"/>
              <a:gd name="connsiteY0" fmla="*/ 3802347 h 3802578"/>
              <a:gd name="connsiteX1" fmla="*/ 0 w 4190093"/>
              <a:gd name="connsiteY1" fmla="*/ 0 h 3802578"/>
              <a:gd name="connsiteX2" fmla="*/ 3844966 w 4190093"/>
              <a:gd name="connsiteY2" fmla="*/ 3025 h 3802578"/>
              <a:gd name="connsiteX3" fmla="*/ 4190093 w 4190093"/>
              <a:gd name="connsiteY3" fmla="*/ 3802578 h 3802578"/>
              <a:gd name="connsiteX4" fmla="*/ 355052 w 4190093"/>
              <a:gd name="connsiteY4" fmla="*/ 3802347 h 3802578"/>
              <a:gd name="connsiteX0" fmla="*/ 355052 w 5761718"/>
              <a:gd name="connsiteY0" fmla="*/ 3802347 h 3804960"/>
              <a:gd name="connsiteX1" fmla="*/ 0 w 5761718"/>
              <a:gd name="connsiteY1" fmla="*/ 0 h 3804960"/>
              <a:gd name="connsiteX2" fmla="*/ 3844966 w 5761718"/>
              <a:gd name="connsiteY2" fmla="*/ 3025 h 3804960"/>
              <a:gd name="connsiteX3" fmla="*/ 5761718 w 5761718"/>
              <a:gd name="connsiteY3" fmla="*/ 3804960 h 3804960"/>
              <a:gd name="connsiteX4" fmla="*/ 355052 w 5761718"/>
              <a:gd name="connsiteY4" fmla="*/ 3802347 h 3804960"/>
              <a:gd name="connsiteX0" fmla="*/ 364577 w 5761718"/>
              <a:gd name="connsiteY0" fmla="*/ 3802347 h 3804960"/>
              <a:gd name="connsiteX1" fmla="*/ 0 w 5761718"/>
              <a:gd name="connsiteY1" fmla="*/ 0 h 3804960"/>
              <a:gd name="connsiteX2" fmla="*/ 3844966 w 5761718"/>
              <a:gd name="connsiteY2" fmla="*/ 3025 h 3804960"/>
              <a:gd name="connsiteX3" fmla="*/ 5761718 w 5761718"/>
              <a:gd name="connsiteY3" fmla="*/ 3804960 h 3804960"/>
              <a:gd name="connsiteX4" fmla="*/ 364577 w 5761718"/>
              <a:gd name="connsiteY4" fmla="*/ 3802347 h 3804960"/>
              <a:gd name="connsiteX0" fmla="*/ 1605208 w 5761718"/>
              <a:gd name="connsiteY0" fmla="*/ 3526122 h 3804960"/>
              <a:gd name="connsiteX1" fmla="*/ 0 w 5761718"/>
              <a:gd name="connsiteY1" fmla="*/ 0 h 3804960"/>
              <a:gd name="connsiteX2" fmla="*/ 3844966 w 5761718"/>
              <a:gd name="connsiteY2" fmla="*/ 3025 h 3804960"/>
              <a:gd name="connsiteX3" fmla="*/ 5761718 w 5761718"/>
              <a:gd name="connsiteY3" fmla="*/ 3804960 h 3804960"/>
              <a:gd name="connsiteX4" fmla="*/ 1605208 w 5761718"/>
              <a:gd name="connsiteY4" fmla="*/ 3526122 h 3804960"/>
              <a:gd name="connsiteX0" fmla="*/ 1924296 w 5761718"/>
              <a:gd name="connsiteY0" fmla="*/ 3804728 h 3804960"/>
              <a:gd name="connsiteX1" fmla="*/ 0 w 5761718"/>
              <a:gd name="connsiteY1" fmla="*/ 0 h 3804960"/>
              <a:gd name="connsiteX2" fmla="*/ 3844966 w 5761718"/>
              <a:gd name="connsiteY2" fmla="*/ 3025 h 3804960"/>
              <a:gd name="connsiteX3" fmla="*/ 5761718 w 5761718"/>
              <a:gd name="connsiteY3" fmla="*/ 3804960 h 3804960"/>
              <a:gd name="connsiteX4" fmla="*/ 1924296 w 5761718"/>
              <a:gd name="connsiteY4" fmla="*/ 3804728 h 3804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1718" h="3804960">
                <a:moveTo>
                  <a:pt x="1924296" y="3804728"/>
                </a:moveTo>
                <a:lnTo>
                  <a:pt x="0" y="0"/>
                </a:lnTo>
                <a:lnTo>
                  <a:pt x="3844966" y="3025"/>
                </a:lnTo>
                <a:lnTo>
                  <a:pt x="5761718" y="3804960"/>
                </a:lnTo>
                <a:lnTo>
                  <a:pt x="1924296" y="3804728"/>
                </a:lnTo>
                <a:close/>
              </a:path>
            </a:pathLst>
          </a:custGeom>
          <a:pattFill prst="lgCheck">
            <a:fgClr>
              <a:schemeClr val="bg1">
                <a:lumMod val="85000"/>
              </a:schemeClr>
            </a:fgClr>
            <a:bgClr>
              <a:schemeClr val="bg1"/>
            </a:bgClr>
          </a:pattFill>
        </p:spPr>
        <p:txBody>
          <a:bodyPr tIns="576000" bIns="0" anchor="ctr" anchorCtr="0"/>
          <a:lstStyle>
            <a:lvl1pPr>
              <a:defRPr lang="en-GB" sz="1200" dirty="0"/>
            </a:lvl1pPr>
          </a:lstStyle>
          <a:p>
            <a:pPr lvl="0" algn="ctr"/>
            <a:r>
              <a:rPr lang="de-DE" smtClean="0"/>
              <a:t>Bild durch Klicken auf Symbol hinzufügen</a:t>
            </a:r>
            <a:endParaRPr lang="en-GB" dirty="0"/>
          </a:p>
        </p:txBody>
      </p:sp>
    </p:spTree>
    <p:extLst>
      <p:ext uri="{BB962C8B-B14F-4D97-AF65-F5344CB8AC3E}">
        <p14:creationId xmlns:p14="http://schemas.microsoft.com/office/powerpoint/2010/main" val="11597717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2zeilig Text 2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39748" y="942310"/>
            <a:ext cx="8064502" cy="788703"/>
          </a:xfrm>
        </p:spPr>
        <p:txBody>
          <a:bodyPr/>
          <a:lstStyle/>
          <a:p>
            <a:r>
              <a:rPr lang="de-CH" dirty="0"/>
              <a:t>Mastertitelformat bearbeiten</a:t>
            </a:r>
            <a:endParaRPr lang="en-GB" dirty="0"/>
          </a:p>
        </p:txBody>
      </p:sp>
      <p:sp>
        <p:nvSpPr>
          <p:cNvPr id="3" name="Foliennummernplatzhalter 2"/>
          <p:cNvSpPr>
            <a:spLocks noGrp="1"/>
          </p:cNvSpPr>
          <p:nvPr>
            <p:ph type="sldNum" sz="quarter" idx="10"/>
          </p:nvPr>
        </p:nvSpPr>
        <p:spPr/>
        <p:txBody>
          <a:bodyPr/>
          <a:lstStyle/>
          <a:p>
            <a:fld id="{22C43A00-C0E5-F64E-B7F3-B20E065A2C7A}" type="slidenum">
              <a:rPr lang="de-DE" smtClean="0"/>
              <a:pPr/>
              <a:t>‹Nr.›</a:t>
            </a:fld>
            <a:endParaRPr lang="de-DE" dirty="0"/>
          </a:p>
        </p:txBody>
      </p:sp>
      <p:sp>
        <p:nvSpPr>
          <p:cNvPr id="4" name="Fußzeilenplatzhalter 3"/>
          <p:cNvSpPr>
            <a:spLocks noGrp="1"/>
          </p:cNvSpPr>
          <p:nvPr>
            <p:ph type="ftr" sz="quarter" idx="11"/>
          </p:nvPr>
        </p:nvSpPr>
        <p:spPr/>
        <p:txBody>
          <a:bodyPr/>
          <a:lstStyle>
            <a:lvl1pPr>
              <a:defRPr b="0"/>
            </a:lvl1pPr>
          </a:lstStyle>
          <a:p>
            <a:r>
              <a:rPr lang="de-DE" dirty="0"/>
              <a:t>Titel Präsentation</a:t>
            </a:r>
          </a:p>
        </p:txBody>
      </p:sp>
      <p:sp>
        <p:nvSpPr>
          <p:cNvPr id="5" name="Datumsplatzhalter 4"/>
          <p:cNvSpPr>
            <a:spLocks noGrp="1"/>
          </p:cNvSpPr>
          <p:nvPr>
            <p:ph type="dt" sz="half" idx="12"/>
          </p:nvPr>
        </p:nvSpPr>
        <p:spPr/>
        <p:txBody>
          <a:bodyPr/>
          <a:lstStyle/>
          <a:p>
            <a:fld id="{5C92AC47-5499-469A-9D26-EC19271973E1}" type="datetime1">
              <a:rPr lang="de-DE" smtClean="0"/>
              <a:t>14.11.2022</a:t>
            </a:fld>
            <a:endParaRPr lang="de-DE" dirty="0"/>
          </a:p>
        </p:txBody>
      </p:sp>
      <p:sp>
        <p:nvSpPr>
          <p:cNvPr id="7" name="Textplatzhalter 13"/>
          <p:cNvSpPr>
            <a:spLocks noGrp="1"/>
          </p:cNvSpPr>
          <p:nvPr>
            <p:ph type="body" sz="quarter" idx="13" hasCustomPrompt="1"/>
          </p:nvPr>
        </p:nvSpPr>
        <p:spPr>
          <a:xfrm>
            <a:off x="539750" y="1844675"/>
            <a:ext cx="3960813" cy="4321175"/>
          </a:xfrm>
        </p:spPr>
        <p:txBody>
          <a:bodyPr/>
          <a:lstStyle>
            <a:lvl1pPr marL="0" indent="0">
              <a:lnSpc>
                <a:spcPct val="100000"/>
              </a:lnSpc>
              <a:buFontTx/>
              <a:buNone/>
              <a:defRPr sz="1800"/>
            </a:lvl1pPr>
          </a:lstStyle>
          <a:p>
            <a:pPr lvl="0"/>
            <a:r>
              <a:rPr lang="de-DE" dirty="0"/>
              <a:t>Mastertextformat bearbeiten</a:t>
            </a:r>
          </a:p>
        </p:txBody>
      </p:sp>
      <p:sp>
        <p:nvSpPr>
          <p:cNvPr id="8" name="Textplatzhalter 13"/>
          <p:cNvSpPr>
            <a:spLocks noGrp="1"/>
          </p:cNvSpPr>
          <p:nvPr>
            <p:ph type="body" sz="quarter" idx="14" hasCustomPrompt="1"/>
          </p:nvPr>
        </p:nvSpPr>
        <p:spPr>
          <a:xfrm>
            <a:off x="4643438" y="1844675"/>
            <a:ext cx="3960812" cy="4321175"/>
          </a:xfrm>
        </p:spPr>
        <p:txBody>
          <a:bodyPr/>
          <a:lstStyle>
            <a:lvl1pPr marL="0" indent="0">
              <a:lnSpc>
                <a:spcPct val="100000"/>
              </a:lnSpc>
              <a:buFontTx/>
              <a:buNone/>
              <a:defRPr sz="1800"/>
            </a:lvl1pPr>
          </a:lstStyle>
          <a:p>
            <a:pPr lvl="0"/>
            <a:r>
              <a:rPr lang="de-DE" dirty="0"/>
              <a:t>Mastertextformat bearbeiten</a:t>
            </a:r>
          </a:p>
        </p:txBody>
      </p:sp>
    </p:spTree>
    <p:extLst>
      <p:ext uri="{BB962C8B-B14F-4D97-AF65-F5344CB8AC3E}">
        <p14:creationId xmlns:p14="http://schemas.microsoft.com/office/powerpoint/2010/main" val="3456143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nchorCtr="0"/>
          <a:lstStyle/>
          <a:p>
            <a:r>
              <a:rPr lang="de-DE" smtClean="0"/>
              <a:t>Titelmasterformat durch Klicken bearbeiten</a:t>
            </a:r>
            <a:endParaRPr lang="de-CH" dirty="0"/>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
        <p:nvSpPr>
          <p:cNvPr id="4" name="Datumsplatzhalter 3"/>
          <p:cNvSpPr>
            <a:spLocks noGrp="1"/>
          </p:cNvSpPr>
          <p:nvPr>
            <p:ph type="dt" sz="half" idx="10"/>
          </p:nvPr>
        </p:nvSpPr>
        <p:spPr/>
        <p:txBody>
          <a:bodyPr/>
          <a:lstStyle/>
          <a:p>
            <a:fld id="{0DCEDFE9-7960-41FD-97E8-175651D1A59B}" type="datetime1">
              <a:rPr lang="de-CH" smtClean="0"/>
              <a:t>14.11.2022</a:t>
            </a:fld>
            <a:endParaRPr lang="de-CH"/>
          </a:p>
        </p:txBody>
      </p:sp>
      <p:sp>
        <p:nvSpPr>
          <p:cNvPr id="5" name="Fußzeilenplatzhalter 4"/>
          <p:cNvSpPr>
            <a:spLocks noGrp="1"/>
          </p:cNvSpPr>
          <p:nvPr>
            <p:ph type="ftr" sz="quarter" idx="11"/>
          </p:nvPr>
        </p:nvSpPr>
        <p:spPr/>
        <p:txBody>
          <a:bodyPr/>
          <a:lstStyle/>
          <a:p>
            <a:r>
              <a:rPr lang="de-CH" smtClean="0"/>
              <a:t>iss doch einfach weniger / Michelle Müller</a:t>
            </a:r>
            <a:endParaRPr lang="de-CH"/>
          </a:p>
        </p:txBody>
      </p:sp>
      <p:sp>
        <p:nvSpPr>
          <p:cNvPr id="6" name="Foliennummernplatzhalter 5"/>
          <p:cNvSpPr>
            <a:spLocks noGrp="1"/>
          </p:cNvSpPr>
          <p:nvPr>
            <p:ph type="sldNum" sz="quarter" idx="12"/>
          </p:nvPr>
        </p:nvSpPr>
        <p:spPr/>
        <p:txBody>
          <a:bodyPr/>
          <a:lstStyle/>
          <a:p>
            <a:fld id="{442AD375-037F-43D0-B059-5172DA06796A}" type="slidenum">
              <a:rPr lang="de-CH" smtClean="0"/>
              <a:t>‹Nr.›</a:t>
            </a:fld>
            <a:endParaRPr lang="de-CH"/>
          </a:p>
        </p:txBody>
      </p:sp>
    </p:spTree>
    <p:extLst>
      <p:ext uri="{BB962C8B-B14F-4D97-AF65-F5344CB8AC3E}">
        <p14:creationId xmlns:p14="http://schemas.microsoft.com/office/powerpoint/2010/main" val="17492995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1zeilig Aufzählung 14pt">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22C43A00-C0E5-F64E-B7F3-B20E065A2C7A}" type="slidenum">
              <a:rPr lang="de-DE" smtClean="0"/>
              <a:pPr/>
              <a:t>‹Nr.›</a:t>
            </a:fld>
            <a:endParaRPr lang="de-DE" dirty="0"/>
          </a:p>
        </p:txBody>
      </p:sp>
      <p:sp>
        <p:nvSpPr>
          <p:cNvPr id="4" name="Fußzeilenplatzhalter 3"/>
          <p:cNvSpPr>
            <a:spLocks noGrp="1"/>
          </p:cNvSpPr>
          <p:nvPr>
            <p:ph type="ftr" sz="quarter" idx="11"/>
          </p:nvPr>
        </p:nvSpPr>
        <p:spPr/>
        <p:txBody>
          <a:bodyPr/>
          <a:lstStyle>
            <a:lvl1pPr>
              <a:defRPr b="0"/>
            </a:lvl1pPr>
          </a:lstStyle>
          <a:p>
            <a:r>
              <a:rPr lang="de-DE" dirty="0"/>
              <a:t>Titel Präsentation</a:t>
            </a:r>
          </a:p>
        </p:txBody>
      </p:sp>
      <p:sp>
        <p:nvSpPr>
          <p:cNvPr id="5" name="Datumsplatzhalter 4"/>
          <p:cNvSpPr>
            <a:spLocks noGrp="1"/>
          </p:cNvSpPr>
          <p:nvPr>
            <p:ph type="dt" sz="half" idx="12"/>
          </p:nvPr>
        </p:nvSpPr>
        <p:spPr/>
        <p:txBody>
          <a:bodyPr/>
          <a:lstStyle/>
          <a:p>
            <a:fld id="{75349C9D-2573-4E0E-BF7B-0460D0D7C732}" type="datetime1">
              <a:rPr lang="de-DE" smtClean="0"/>
              <a:t>14.11.2022</a:t>
            </a:fld>
            <a:endParaRPr lang="de-DE" dirty="0"/>
          </a:p>
        </p:txBody>
      </p:sp>
      <p:sp>
        <p:nvSpPr>
          <p:cNvPr id="7" name="Titel 1"/>
          <p:cNvSpPr>
            <a:spLocks noGrp="1"/>
          </p:cNvSpPr>
          <p:nvPr>
            <p:ph type="title" hasCustomPrompt="1"/>
          </p:nvPr>
        </p:nvSpPr>
        <p:spPr>
          <a:xfrm>
            <a:off x="539748" y="933763"/>
            <a:ext cx="8064502" cy="435609"/>
          </a:xfrm>
        </p:spPr>
        <p:txBody>
          <a:bodyPr wrap="none"/>
          <a:lstStyle/>
          <a:p>
            <a:r>
              <a:rPr lang="de-CH" dirty="0"/>
              <a:t>Mastertitelformat bearbeiten</a:t>
            </a:r>
            <a:endParaRPr lang="en-GB" dirty="0"/>
          </a:p>
        </p:txBody>
      </p:sp>
      <p:sp>
        <p:nvSpPr>
          <p:cNvPr id="10" name="Textplatzhalter 9"/>
          <p:cNvSpPr>
            <a:spLocks noGrp="1"/>
          </p:cNvSpPr>
          <p:nvPr>
            <p:ph type="body" sz="quarter" idx="14" hasCustomPrompt="1"/>
          </p:nvPr>
        </p:nvSpPr>
        <p:spPr>
          <a:xfrm>
            <a:off x="539750" y="1520825"/>
            <a:ext cx="8064500" cy="4645025"/>
          </a:xfrm>
          <a:prstGeom prst="rect">
            <a:avLst/>
          </a:prstGeom>
        </p:spPr>
        <p:txBody>
          <a:bodyPr/>
          <a:lstStyle>
            <a:lvl1pPr>
              <a:defRPr>
                <a:latin typeface="+mn-lt"/>
              </a:defRPr>
            </a:lvl1pPr>
            <a:lvl2pPr>
              <a:defRPr>
                <a:latin typeface="+mn-lt"/>
              </a:defRPr>
            </a:lvl2pPr>
            <a:lvl3pPr marL="853200">
              <a:defRPr>
                <a:latin typeface="+mn-lt"/>
              </a:defRPr>
            </a:lvl3pPr>
            <a:lvl4pPr marL="1137600">
              <a:defRPr>
                <a:latin typeface="+mn-lt"/>
              </a:defRPr>
            </a:lvl4pPr>
            <a:lvl5pPr marL="1422000">
              <a:defRPr>
                <a:latin typeface="+mn-lt"/>
              </a:defRPr>
            </a:lvl5pPr>
            <a:lvl6pPr marL="1706400">
              <a:defRPr>
                <a:latin typeface="+mn-lt"/>
              </a:defRPr>
            </a:lvl6pPr>
            <a:lvl7pPr marL="1990800">
              <a:defRPr>
                <a:latin typeface="+mn-lt"/>
              </a:defRPr>
            </a:lvl7pPr>
            <a:lvl8pPr marL="2275200">
              <a:defRPr>
                <a:latin typeface="+mn-lt"/>
              </a:defRPr>
            </a:lvl8pPr>
            <a:lvl9pPr marL="2559600">
              <a:defRPr baseline="0">
                <a:latin typeface="+mn-lt"/>
              </a:defRPr>
            </a:lvl9pPr>
          </a:lstStyle>
          <a:p>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Tree>
    <p:extLst>
      <p:ext uri="{BB962C8B-B14F-4D97-AF65-F5344CB8AC3E}">
        <p14:creationId xmlns:p14="http://schemas.microsoft.com/office/powerpoint/2010/main" val="8591038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 2zeilig Aufzählung 14pt">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22C43A00-C0E5-F64E-B7F3-B20E065A2C7A}" type="slidenum">
              <a:rPr lang="de-DE" smtClean="0"/>
              <a:pPr/>
              <a:t>‹Nr.›</a:t>
            </a:fld>
            <a:endParaRPr lang="de-DE" dirty="0"/>
          </a:p>
        </p:txBody>
      </p:sp>
      <p:sp>
        <p:nvSpPr>
          <p:cNvPr id="4" name="Fußzeilenplatzhalter 3"/>
          <p:cNvSpPr>
            <a:spLocks noGrp="1"/>
          </p:cNvSpPr>
          <p:nvPr>
            <p:ph type="ftr" sz="quarter" idx="11"/>
          </p:nvPr>
        </p:nvSpPr>
        <p:spPr/>
        <p:txBody>
          <a:bodyPr/>
          <a:lstStyle>
            <a:lvl1pPr>
              <a:defRPr b="0"/>
            </a:lvl1pPr>
          </a:lstStyle>
          <a:p>
            <a:r>
              <a:rPr lang="de-DE" dirty="0"/>
              <a:t>Titel Präsentation</a:t>
            </a:r>
          </a:p>
        </p:txBody>
      </p:sp>
      <p:sp>
        <p:nvSpPr>
          <p:cNvPr id="5" name="Datumsplatzhalter 4"/>
          <p:cNvSpPr>
            <a:spLocks noGrp="1"/>
          </p:cNvSpPr>
          <p:nvPr>
            <p:ph type="dt" sz="half" idx="12"/>
          </p:nvPr>
        </p:nvSpPr>
        <p:spPr/>
        <p:txBody>
          <a:bodyPr/>
          <a:lstStyle/>
          <a:p>
            <a:fld id="{75349C9D-2573-4E0E-BF7B-0460D0D7C732}" type="datetime1">
              <a:rPr lang="de-DE" smtClean="0"/>
              <a:t>14.11.2022</a:t>
            </a:fld>
            <a:endParaRPr lang="de-DE" dirty="0"/>
          </a:p>
        </p:txBody>
      </p:sp>
      <p:sp>
        <p:nvSpPr>
          <p:cNvPr id="7" name="Titel 1"/>
          <p:cNvSpPr>
            <a:spLocks noGrp="1"/>
          </p:cNvSpPr>
          <p:nvPr>
            <p:ph type="title" hasCustomPrompt="1"/>
          </p:nvPr>
        </p:nvSpPr>
        <p:spPr>
          <a:xfrm>
            <a:off x="539748" y="942312"/>
            <a:ext cx="8064502" cy="792162"/>
          </a:xfrm>
        </p:spPr>
        <p:txBody>
          <a:bodyPr wrap="none"/>
          <a:lstStyle/>
          <a:p>
            <a:r>
              <a:rPr lang="de-CH" dirty="0"/>
              <a:t>Mastertitelformat bearbeiten</a:t>
            </a:r>
            <a:endParaRPr lang="en-GB" dirty="0"/>
          </a:p>
        </p:txBody>
      </p:sp>
      <p:sp>
        <p:nvSpPr>
          <p:cNvPr id="10" name="Textplatzhalter 9"/>
          <p:cNvSpPr>
            <a:spLocks noGrp="1"/>
          </p:cNvSpPr>
          <p:nvPr>
            <p:ph type="body" sz="quarter" idx="14" hasCustomPrompt="1"/>
          </p:nvPr>
        </p:nvSpPr>
        <p:spPr>
          <a:xfrm>
            <a:off x="539750" y="1844675"/>
            <a:ext cx="8064500" cy="4321175"/>
          </a:xfrm>
          <a:prstGeom prst="rect">
            <a:avLst/>
          </a:prstGeom>
        </p:spPr>
        <p:txBody>
          <a:bodyPr/>
          <a:lstStyle>
            <a:lvl1pPr>
              <a:defRPr>
                <a:latin typeface="+mn-lt"/>
              </a:defRPr>
            </a:lvl1pPr>
            <a:lvl2pPr>
              <a:defRPr>
                <a:latin typeface="+mn-lt"/>
              </a:defRPr>
            </a:lvl2pPr>
            <a:lvl3pPr marL="853200">
              <a:defRPr>
                <a:latin typeface="+mn-lt"/>
              </a:defRPr>
            </a:lvl3pPr>
            <a:lvl4pPr marL="1137600">
              <a:defRPr>
                <a:latin typeface="+mn-lt"/>
              </a:defRPr>
            </a:lvl4pPr>
            <a:lvl5pPr marL="1422000">
              <a:defRPr>
                <a:latin typeface="+mn-lt"/>
              </a:defRPr>
            </a:lvl5pPr>
            <a:lvl6pPr marL="1706400">
              <a:defRPr>
                <a:latin typeface="+mn-lt"/>
              </a:defRPr>
            </a:lvl6pPr>
            <a:lvl7pPr marL="1990800">
              <a:defRPr>
                <a:latin typeface="+mn-lt"/>
              </a:defRPr>
            </a:lvl7pPr>
            <a:lvl8pPr marL="2275200">
              <a:defRPr>
                <a:latin typeface="+mn-lt"/>
              </a:defRPr>
            </a:lvl8pPr>
            <a:lvl9pPr marL="2559600">
              <a:defRPr baseline="0">
                <a:latin typeface="+mn-lt"/>
              </a:defRPr>
            </a:lvl9pPr>
          </a:lstStyle>
          <a:p>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Tree>
    <p:extLst>
      <p:ext uri="{BB962C8B-B14F-4D97-AF65-F5344CB8AC3E}">
        <p14:creationId xmlns:p14="http://schemas.microsoft.com/office/powerpoint/2010/main" val="25032315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 1zeilig Text Bild">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22C43A00-C0E5-F64E-B7F3-B20E065A2C7A}" type="slidenum">
              <a:rPr lang="de-DE" smtClean="0"/>
              <a:pPr/>
              <a:t>‹Nr.›</a:t>
            </a:fld>
            <a:endParaRPr lang="de-DE" dirty="0"/>
          </a:p>
        </p:txBody>
      </p:sp>
      <p:sp>
        <p:nvSpPr>
          <p:cNvPr id="4" name="Fußzeilenplatzhalter 3"/>
          <p:cNvSpPr>
            <a:spLocks noGrp="1"/>
          </p:cNvSpPr>
          <p:nvPr>
            <p:ph type="ftr" sz="quarter" idx="11"/>
          </p:nvPr>
        </p:nvSpPr>
        <p:spPr/>
        <p:txBody>
          <a:bodyPr/>
          <a:lstStyle/>
          <a:p>
            <a:r>
              <a:rPr lang="de-DE"/>
              <a:t>Titel Präsentation</a:t>
            </a:r>
            <a:endParaRPr lang="de-DE" dirty="0"/>
          </a:p>
        </p:txBody>
      </p:sp>
      <p:sp>
        <p:nvSpPr>
          <p:cNvPr id="5" name="Datumsplatzhalter 4"/>
          <p:cNvSpPr>
            <a:spLocks noGrp="1"/>
          </p:cNvSpPr>
          <p:nvPr>
            <p:ph type="dt" sz="half" idx="12"/>
          </p:nvPr>
        </p:nvSpPr>
        <p:spPr/>
        <p:txBody>
          <a:bodyPr/>
          <a:lstStyle/>
          <a:p>
            <a:fld id="{C19C1DBD-5E4A-4FA5-BDAB-EEF4A6DADCC0}" type="datetime1">
              <a:rPr lang="de-DE" smtClean="0"/>
              <a:t>14.11.2022</a:t>
            </a:fld>
            <a:endParaRPr lang="de-DE" dirty="0"/>
          </a:p>
        </p:txBody>
      </p:sp>
      <p:sp>
        <p:nvSpPr>
          <p:cNvPr id="8" name="Textplatzhalter 13"/>
          <p:cNvSpPr>
            <a:spLocks noGrp="1"/>
          </p:cNvSpPr>
          <p:nvPr>
            <p:ph type="body" sz="quarter" idx="13" hasCustomPrompt="1"/>
          </p:nvPr>
        </p:nvSpPr>
        <p:spPr>
          <a:xfrm>
            <a:off x="539750" y="1520825"/>
            <a:ext cx="3960813" cy="4645025"/>
          </a:xfrm>
        </p:spPr>
        <p:txBody>
          <a:bodyPr/>
          <a:lstStyle>
            <a:lvl1pPr marL="0" indent="0">
              <a:lnSpc>
                <a:spcPct val="100000"/>
              </a:lnSpc>
              <a:buFontTx/>
              <a:buNone/>
              <a:defRPr sz="1400"/>
            </a:lvl1pPr>
          </a:lstStyle>
          <a:p>
            <a:pPr lvl="0"/>
            <a:r>
              <a:rPr lang="de-DE" dirty="0"/>
              <a:t>Mastertextformat bearbeiten</a:t>
            </a:r>
          </a:p>
        </p:txBody>
      </p:sp>
      <p:sp>
        <p:nvSpPr>
          <p:cNvPr id="11" name="Bildplatzhalter 2"/>
          <p:cNvSpPr>
            <a:spLocks noGrp="1"/>
          </p:cNvSpPr>
          <p:nvPr>
            <p:ph type="pic" sz="quarter" idx="14"/>
          </p:nvPr>
        </p:nvSpPr>
        <p:spPr>
          <a:xfrm>
            <a:off x="4643438" y="1520825"/>
            <a:ext cx="3960000" cy="2232025"/>
          </a:xfrm>
        </p:spPr>
        <p:txBody>
          <a:bodyPr/>
          <a:lstStyle>
            <a:lvl1pPr marL="0" indent="0">
              <a:buFontTx/>
              <a:buNone/>
              <a:defRPr/>
            </a:lvl1pPr>
          </a:lstStyle>
          <a:p>
            <a:endParaRPr lang="de-DE" dirty="0"/>
          </a:p>
        </p:txBody>
      </p:sp>
      <p:sp>
        <p:nvSpPr>
          <p:cNvPr id="13" name="Bildplatzhalter 2"/>
          <p:cNvSpPr>
            <a:spLocks noGrp="1"/>
          </p:cNvSpPr>
          <p:nvPr>
            <p:ph type="pic" sz="quarter" idx="15"/>
          </p:nvPr>
        </p:nvSpPr>
        <p:spPr>
          <a:xfrm>
            <a:off x="4644000" y="3911600"/>
            <a:ext cx="3960000" cy="2232025"/>
          </a:xfrm>
        </p:spPr>
        <p:txBody>
          <a:bodyPr/>
          <a:lstStyle>
            <a:lvl1pPr marL="0" indent="0">
              <a:buFontTx/>
              <a:buNone/>
              <a:defRPr/>
            </a:lvl1pPr>
          </a:lstStyle>
          <a:p>
            <a:endParaRPr lang="de-DE" dirty="0"/>
          </a:p>
        </p:txBody>
      </p:sp>
      <p:sp>
        <p:nvSpPr>
          <p:cNvPr id="14" name="Titel 1"/>
          <p:cNvSpPr>
            <a:spLocks noGrp="1"/>
          </p:cNvSpPr>
          <p:nvPr>
            <p:ph type="title" hasCustomPrompt="1"/>
          </p:nvPr>
        </p:nvSpPr>
        <p:spPr>
          <a:xfrm>
            <a:off x="539748" y="933766"/>
            <a:ext cx="8064502" cy="435609"/>
          </a:xfrm>
        </p:spPr>
        <p:txBody>
          <a:bodyPr wrap="none"/>
          <a:lstStyle/>
          <a:p>
            <a:r>
              <a:rPr lang="de-CH" dirty="0"/>
              <a:t>Mastertitelformat bearbeiten</a:t>
            </a:r>
            <a:endParaRPr lang="en-GB" dirty="0"/>
          </a:p>
        </p:txBody>
      </p:sp>
    </p:spTree>
    <p:extLst>
      <p:ext uri="{BB962C8B-B14F-4D97-AF65-F5344CB8AC3E}">
        <p14:creationId xmlns:p14="http://schemas.microsoft.com/office/powerpoint/2010/main" val="35729478"/>
      </p:ext>
    </p:extLst>
  </p:cSld>
  <p:clrMapOvr>
    <a:masterClrMapping/>
  </p:clrMapOvr>
  <p:extLst mod="1">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 2zeilig Text Bild">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22C43A00-C0E5-F64E-B7F3-B20E065A2C7A}" type="slidenum">
              <a:rPr lang="de-DE" smtClean="0"/>
              <a:pPr/>
              <a:t>‹Nr.›</a:t>
            </a:fld>
            <a:endParaRPr lang="de-DE" dirty="0"/>
          </a:p>
        </p:txBody>
      </p:sp>
      <p:sp>
        <p:nvSpPr>
          <p:cNvPr id="4" name="Fußzeilenplatzhalter 3"/>
          <p:cNvSpPr>
            <a:spLocks noGrp="1"/>
          </p:cNvSpPr>
          <p:nvPr>
            <p:ph type="ftr" sz="quarter" idx="11"/>
          </p:nvPr>
        </p:nvSpPr>
        <p:spPr/>
        <p:txBody>
          <a:bodyPr/>
          <a:lstStyle/>
          <a:p>
            <a:r>
              <a:rPr lang="de-DE"/>
              <a:t>Titel Präsentation</a:t>
            </a:r>
            <a:endParaRPr lang="de-DE" dirty="0"/>
          </a:p>
        </p:txBody>
      </p:sp>
      <p:sp>
        <p:nvSpPr>
          <p:cNvPr id="5" name="Datumsplatzhalter 4"/>
          <p:cNvSpPr>
            <a:spLocks noGrp="1"/>
          </p:cNvSpPr>
          <p:nvPr>
            <p:ph type="dt" sz="half" idx="12"/>
          </p:nvPr>
        </p:nvSpPr>
        <p:spPr/>
        <p:txBody>
          <a:bodyPr/>
          <a:lstStyle/>
          <a:p>
            <a:fld id="{C19C1DBD-5E4A-4FA5-BDAB-EEF4A6DADCC0}" type="datetime1">
              <a:rPr lang="de-DE" smtClean="0"/>
              <a:t>14.11.2022</a:t>
            </a:fld>
            <a:endParaRPr lang="de-DE" dirty="0"/>
          </a:p>
        </p:txBody>
      </p:sp>
      <p:sp>
        <p:nvSpPr>
          <p:cNvPr id="9" name="Textplatzhalter 13"/>
          <p:cNvSpPr>
            <a:spLocks noGrp="1"/>
          </p:cNvSpPr>
          <p:nvPr>
            <p:ph type="body" sz="quarter" idx="13" hasCustomPrompt="1"/>
          </p:nvPr>
        </p:nvSpPr>
        <p:spPr>
          <a:xfrm>
            <a:off x="539750" y="1844675"/>
            <a:ext cx="3960813" cy="4321175"/>
          </a:xfrm>
        </p:spPr>
        <p:txBody>
          <a:bodyPr/>
          <a:lstStyle>
            <a:lvl1pPr marL="0" indent="0">
              <a:lnSpc>
                <a:spcPct val="100000"/>
              </a:lnSpc>
              <a:buFontTx/>
              <a:buNone/>
              <a:defRPr sz="1400"/>
            </a:lvl1pPr>
          </a:lstStyle>
          <a:p>
            <a:pPr lvl="0"/>
            <a:r>
              <a:rPr lang="de-DE" dirty="0"/>
              <a:t>Mastertextformat bearbeiten</a:t>
            </a:r>
          </a:p>
        </p:txBody>
      </p:sp>
      <p:sp>
        <p:nvSpPr>
          <p:cNvPr id="10" name="Bildplatzhalter 2"/>
          <p:cNvSpPr>
            <a:spLocks noGrp="1"/>
          </p:cNvSpPr>
          <p:nvPr>
            <p:ph type="pic" sz="quarter" idx="14"/>
          </p:nvPr>
        </p:nvSpPr>
        <p:spPr>
          <a:xfrm>
            <a:off x="4643438" y="1844675"/>
            <a:ext cx="3960000" cy="2064292"/>
          </a:xfrm>
        </p:spPr>
        <p:txBody>
          <a:bodyPr/>
          <a:lstStyle>
            <a:lvl1pPr marL="0" indent="0">
              <a:buFontTx/>
              <a:buNone/>
              <a:defRPr/>
            </a:lvl1pPr>
          </a:lstStyle>
          <a:p>
            <a:endParaRPr lang="de-DE" dirty="0"/>
          </a:p>
        </p:txBody>
      </p:sp>
      <p:sp>
        <p:nvSpPr>
          <p:cNvPr id="14" name="Bildplatzhalter 2"/>
          <p:cNvSpPr>
            <a:spLocks noGrp="1"/>
          </p:cNvSpPr>
          <p:nvPr>
            <p:ph type="pic" sz="quarter" idx="15"/>
          </p:nvPr>
        </p:nvSpPr>
        <p:spPr>
          <a:xfrm>
            <a:off x="4644000" y="4076700"/>
            <a:ext cx="3960000" cy="2089150"/>
          </a:xfrm>
        </p:spPr>
        <p:txBody>
          <a:bodyPr/>
          <a:lstStyle>
            <a:lvl1pPr marL="0" indent="0">
              <a:buFontTx/>
              <a:buNone/>
              <a:defRPr/>
            </a:lvl1pPr>
          </a:lstStyle>
          <a:p>
            <a:endParaRPr lang="de-DE" dirty="0"/>
          </a:p>
        </p:txBody>
      </p:sp>
      <p:sp>
        <p:nvSpPr>
          <p:cNvPr id="15" name="Titel 1"/>
          <p:cNvSpPr>
            <a:spLocks noGrp="1"/>
          </p:cNvSpPr>
          <p:nvPr>
            <p:ph type="title" hasCustomPrompt="1"/>
          </p:nvPr>
        </p:nvSpPr>
        <p:spPr>
          <a:xfrm>
            <a:off x="539748" y="942309"/>
            <a:ext cx="8064502" cy="792162"/>
          </a:xfrm>
        </p:spPr>
        <p:txBody>
          <a:bodyPr wrap="none"/>
          <a:lstStyle/>
          <a:p>
            <a:r>
              <a:rPr lang="de-CH" dirty="0"/>
              <a:t>Mastertitelformat bearbeiten</a:t>
            </a:r>
            <a:endParaRPr lang="en-GB" dirty="0"/>
          </a:p>
        </p:txBody>
      </p:sp>
    </p:spTree>
    <p:extLst>
      <p:ext uri="{BB962C8B-B14F-4D97-AF65-F5344CB8AC3E}">
        <p14:creationId xmlns:p14="http://schemas.microsoft.com/office/powerpoint/2010/main" val="834869753"/>
      </p:ext>
    </p:extLst>
  </p:cSld>
  <p:clrMapOvr>
    <a:masterClrMapping/>
  </p:clrMapOvr>
  <p:extLst mod="1">
    <p:ext uri="{DCECCB84-F9BA-43D5-87BE-67443E8EF086}">
      <p15:sldGuideLst xmlns:p15="http://schemas.microsoft.com/office/powerpoint/2012/main">
        <p15:guide id="0" orient="horz" pos="2568"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 1zeilig 2 Grafiken + Text">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22C43A00-C0E5-F64E-B7F3-B20E065A2C7A}" type="slidenum">
              <a:rPr lang="de-DE" smtClean="0"/>
              <a:pPr/>
              <a:t>‹Nr.›</a:t>
            </a:fld>
            <a:endParaRPr lang="de-DE" dirty="0"/>
          </a:p>
        </p:txBody>
      </p:sp>
      <p:sp>
        <p:nvSpPr>
          <p:cNvPr id="4" name="Fußzeilenplatzhalter 3"/>
          <p:cNvSpPr>
            <a:spLocks noGrp="1"/>
          </p:cNvSpPr>
          <p:nvPr>
            <p:ph type="ftr" sz="quarter" idx="11"/>
          </p:nvPr>
        </p:nvSpPr>
        <p:spPr/>
        <p:txBody>
          <a:bodyPr/>
          <a:lstStyle/>
          <a:p>
            <a:r>
              <a:rPr lang="de-DE"/>
              <a:t>Titel Präsentation</a:t>
            </a:r>
            <a:endParaRPr lang="de-DE" dirty="0"/>
          </a:p>
        </p:txBody>
      </p:sp>
      <p:sp>
        <p:nvSpPr>
          <p:cNvPr id="5" name="Datumsplatzhalter 4"/>
          <p:cNvSpPr>
            <a:spLocks noGrp="1"/>
          </p:cNvSpPr>
          <p:nvPr>
            <p:ph type="dt" sz="half" idx="12"/>
          </p:nvPr>
        </p:nvSpPr>
        <p:spPr/>
        <p:txBody>
          <a:bodyPr/>
          <a:lstStyle/>
          <a:p>
            <a:fld id="{C19C1DBD-5E4A-4FA5-BDAB-EEF4A6DADCC0}" type="datetime1">
              <a:rPr lang="de-DE" smtClean="0"/>
              <a:t>14.11.2022</a:t>
            </a:fld>
            <a:endParaRPr lang="de-DE" dirty="0"/>
          </a:p>
        </p:txBody>
      </p:sp>
      <p:sp>
        <p:nvSpPr>
          <p:cNvPr id="6" name="Diagrammplatzhalter 5"/>
          <p:cNvSpPr>
            <a:spLocks noGrp="1"/>
          </p:cNvSpPr>
          <p:nvPr>
            <p:ph type="chart" sz="quarter" idx="14"/>
          </p:nvPr>
        </p:nvSpPr>
        <p:spPr>
          <a:xfrm>
            <a:off x="539750" y="1520825"/>
            <a:ext cx="3960813" cy="3430563"/>
          </a:xfrm>
        </p:spPr>
        <p:txBody>
          <a:bodyPr/>
          <a:lstStyle>
            <a:lvl1pPr marL="0" indent="0">
              <a:buFontTx/>
              <a:buNone/>
              <a:defRPr/>
            </a:lvl1pPr>
          </a:lstStyle>
          <a:p>
            <a:endParaRPr lang="de-DE" dirty="0"/>
          </a:p>
        </p:txBody>
      </p:sp>
      <p:sp>
        <p:nvSpPr>
          <p:cNvPr id="11" name="Textplatzhalter 10"/>
          <p:cNvSpPr>
            <a:spLocks noGrp="1"/>
          </p:cNvSpPr>
          <p:nvPr>
            <p:ph type="body" sz="quarter" idx="15"/>
          </p:nvPr>
        </p:nvSpPr>
        <p:spPr>
          <a:xfrm>
            <a:off x="539750" y="5307980"/>
            <a:ext cx="8064500" cy="929269"/>
          </a:xfrm>
        </p:spPr>
        <p:txBody>
          <a:bodyPr/>
          <a:lstStyle>
            <a:lvl1pPr marL="0" indent="0">
              <a:lnSpc>
                <a:spcPct val="90000"/>
              </a:lnSpc>
              <a:buFontTx/>
              <a:buNone/>
              <a:defRPr sz="1400"/>
            </a:lvl1pPr>
          </a:lstStyle>
          <a:p>
            <a:pPr lvl="0"/>
            <a:r>
              <a:rPr lang="de-DE" dirty="0"/>
              <a:t>Textmasterformat bearbeiten</a:t>
            </a:r>
          </a:p>
        </p:txBody>
      </p:sp>
      <p:sp>
        <p:nvSpPr>
          <p:cNvPr id="8" name="Diagrammplatzhalter 5"/>
          <p:cNvSpPr>
            <a:spLocks noGrp="1"/>
          </p:cNvSpPr>
          <p:nvPr>
            <p:ph type="chart" sz="quarter" idx="16"/>
          </p:nvPr>
        </p:nvSpPr>
        <p:spPr>
          <a:xfrm>
            <a:off x="4643437" y="1520825"/>
            <a:ext cx="3960813" cy="3430563"/>
          </a:xfrm>
        </p:spPr>
        <p:txBody>
          <a:bodyPr/>
          <a:lstStyle>
            <a:lvl1pPr marL="0" indent="0">
              <a:buFontTx/>
              <a:buNone/>
              <a:defRPr/>
            </a:lvl1pPr>
          </a:lstStyle>
          <a:p>
            <a:endParaRPr lang="de-DE" dirty="0"/>
          </a:p>
        </p:txBody>
      </p:sp>
      <p:sp>
        <p:nvSpPr>
          <p:cNvPr id="9" name="Titel 1"/>
          <p:cNvSpPr>
            <a:spLocks noGrp="1"/>
          </p:cNvSpPr>
          <p:nvPr>
            <p:ph type="title" hasCustomPrompt="1"/>
          </p:nvPr>
        </p:nvSpPr>
        <p:spPr>
          <a:xfrm>
            <a:off x="539748" y="959402"/>
            <a:ext cx="8064502" cy="435609"/>
          </a:xfrm>
        </p:spPr>
        <p:txBody>
          <a:bodyPr wrap="none"/>
          <a:lstStyle/>
          <a:p>
            <a:r>
              <a:rPr lang="de-CH" dirty="0"/>
              <a:t>Mastertitelformat bearbeiten</a:t>
            </a:r>
            <a:endParaRPr lang="en-GB" dirty="0"/>
          </a:p>
        </p:txBody>
      </p:sp>
    </p:spTree>
    <p:extLst>
      <p:ext uri="{BB962C8B-B14F-4D97-AF65-F5344CB8AC3E}">
        <p14:creationId xmlns:p14="http://schemas.microsoft.com/office/powerpoint/2010/main" val="2266788541"/>
      </p:ext>
    </p:extLst>
  </p:cSld>
  <p:clrMapOvr>
    <a:masterClrMapping/>
  </p:clrMapOvr>
  <p:extLst mod="1">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el 2zeilig 2 Grafiken + Text">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22C43A00-C0E5-F64E-B7F3-B20E065A2C7A}" type="slidenum">
              <a:rPr lang="de-DE" smtClean="0"/>
              <a:pPr/>
              <a:t>‹Nr.›</a:t>
            </a:fld>
            <a:endParaRPr lang="de-DE" dirty="0"/>
          </a:p>
        </p:txBody>
      </p:sp>
      <p:sp>
        <p:nvSpPr>
          <p:cNvPr id="4" name="Fußzeilenplatzhalter 3"/>
          <p:cNvSpPr>
            <a:spLocks noGrp="1"/>
          </p:cNvSpPr>
          <p:nvPr>
            <p:ph type="ftr" sz="quarter" idx="11"/>
          </p:nvPr>
        </p:nvSpPr>
        <p:spPr/>
        <p:txBody>
          <a:bodyPr/>
          <a:lstStyle/>
          <a:p>
            <a:r>
              <a:rPr lang="de-DE"/>
              <a:t>Titel Präsentation</a:t>
            </a:r>
            <a:endParaRPr lang="de-DE" dirty="0"/>
          </a:p>
        </p:txBody>
      </p:sp>
      <p:sp>
        <p:nvSpPr>
          <p:cNvPr id="5" name="Datumsplatzhalter 4"/>
          <p:cNvSpPr>
            <a:spLocks noGrp="1"/>
          </p:cNvSpPr>
          <p:nvPr>
            <p:ph type="dt" sz="half" idx="12"/>
          </p:nvPr>
        </p:nvSpPr>
        <p:spPr/>
        <p:txBody>
          <a:bodyPr/>
          <a:lstStyle/>
          <a:p>
            <a:fld id="{C19C1DBD-5E4A-4FA5-BDAB-EEF4A6DADCC0}" type="datetime1">
              <a:rPr lang="de-DE" smtClean="0"/>
              <a:t>14.11.2022</a:t>
            </a:fld>
            <a:endParaRPr lang="de-DE" dirty="0"/>
          </a:p>
        </p:txBody>
      </p:sp>
      <p:sp>
        <p:nvSpPr>
          <p:cNvPr id="10" name="Titel 1"/>
          <p:cNvSpPr>
            <a:spLocks noGrp="1"/>
          </p:cNvSpPr>
          <p:nvPr>
            <p:ph type="title" hasCustomPrompt="1"/>
          </p:nvPr>
        </p:nvSpPr>
        <p:spPr>
          <a:xfrm>
            <a:off x="539748" y="950855"/>
            <a:ext cx="8064502" cy="792162"/>
          </a:xfrm>
        </p:spPr>
        <p:txBody>
          <a:bodyPr wrap="none"/>
          <a:lstStyle/>
          <a:p>
            <a:r>
              <a:rPr lang="de-CH" dirty="0"/>
              <a:t>Mastertitelformat bearbeiten</a:t>
            </a:r>
            <a:endParaRPr lang="en-GB" dirty="0"/>
          </a:p>
        </p:txBody>
      </p:sp>
      <p:sp>
        <p:nvSpPr>
          <p:cNvPr id="6" name="Diagrammplatzhalter 5"/>
          <p:cNvSpPr>
            <a:spLocks noGrp="1"/>
          </p:cNvSpPr>
          <p:nvPr>
            <p:ph type="chart" sz="quarter" idx="14"/>
          </p:nvPr>
        </p:nvSpPr>
        <p:spPr>
          <a:xfrm>
            <a:off x="539750" y="1844675"/>
            <a:ext cx="3960813" cy="3106713"/>
          </a:xfrm>
        </p:spPr>
        <p:txBody>
          <a:bodyPr/>
          <a:lstStyle>
            <a:lvl1pPr marL="0" indent="0">
              <a:buFontTx/>
              <a:buNone/>
              <a:defRPr/>
            </a:lvl1pPr>
          </a:lstStyle>
          <a:p>
            <a:endParaRPr lang="de-DE" dirty="0"/>
          </a:p>
        </p:txBody>
      </p:sp>
      <p:sp>
        <p:nvSpPr>
          <p:cNvPr id="11" name="Textplatzhalter 10"/>
          <p:cNvSpPr>
            <a:spLocks noGrp="1"/>
          </p:cNvSpPr>
          <p:nvPr>
            <p:ph type="body" sz="quarter" idx="15"/>
          </p:nvPr>
        </p:nvSpPr>
        <p:spPr>
          <a:xfrm>
            <a:off x="539750" y="5307980"/>
            <a:ext cx="8064500" cy="929269"/>
          </a:xfrm>
        </p:spPr>
        <p:txBody>
          <a:bodyPr/>
          <a:lstStyle>
            <a:lvl1pPr marL="0" indent="0">
              <a:lnSpc>
                <a:spcPct val="90000"/>
              </a:lnSpc>
              <a:buFontTx/>
              <a:buNone/>
              <a:defRPr sz="1400"/>
            </a:lvl1pPr>
          </a:lstStyle>
          <a:p>
            <a:pPr lvl="0"/>
            <a:r>
              <a:rPr lang="de-DE" dirty="0"/>
              <a:t>Textmasterformat bearbeiten</a:t>
            </a:r>
          </a:p>
        </p:txBody>
      </p:sp>
      <p:sp>
        <p:nvSpPr>
          <p:cNvPr id="8" name="Diagrammplatzhalter 5"/>
          <p:cNvSpPr>
            <a:spLocks noGrp="1"/>
          </p:cNvSpPr>
          <p:nvPr>
            <p:ph type="chart" sz="quarter" idx="16"/>
          </p:nvPr>
        </p:nvSpPr>
        <p:spPr>
          <a:xfrm>
            <a:off x="4643437" y="1844676"/>
            <a:ext cx="3960813" cy="3106712"/>
          </a:xfrm>
        </p:spPr>
        <p:txBody>
          <a:bodyPr/>
          <a:lstStyle>
            <a:lvl1pPr marL="0" indent="0">
              <a:buFontTx/>
              <a:buNone/>
              <a:defRPr/>
            </a:lvl1pPr>
          </a:lstStyle>
          <a:p>
            <a:endParaRPr lang="de-DE" dirty="0"/>
          </a:p>
        </p:txBody>
      </p:sp>
    </p:spTree>
    <p:extLst>
      <p:ext uri="{BB962C8B-B14F-4D97-AF65-F5344CB8AC3E}">
        <p14:creationId xmlns:p14="http://schemas.microsoft.com/office/powerpoint/2010/main" val="1709097036"/>
      </p:ext>
    </p:extLst>
  </p:cSld>
  <p:clrMapOvr>
    <a:masterClrMapping/>
  </p:clrMapOvr>
  <p:extLst mod="1">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el 1zeilig 1spaltig Text Grafik">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22C43A00-C0E5-F64E-B7F3-B20E065A2C7A}" type="slidenum">
              <a:rPr lang="de-DE" smtClean="0"/>
              <a:pPr/>
              <a:t>‹Nr.›</a:t>
            </a:fld>
            <a:endParaRPr lang="de-DE" dirty="0"/>
          </a:p>
        </p:txBody>
      </p:sp>
      <p:sp>
        <p:nvSpPr>
          <p:cNvPr id="4" name="Fußzeilenplatzhalter 3"/>
          <p:cNvSpPr>
            <a:spLocks noGrp="1"/>
          </p:cNvSpPr>
          <p:nvPr>
            <p:ph type="ftr" sz="quarter" idx="11"/>
          </p:nvPr>
        </p:nvSpPr>
        <p:spPr/>
        <p:txBody>
          <a:bodyPr/>
          <a:lstStyle/>
          <a:p>
            <a:r>
              <a:rPr lang="de-DE"/>
              <a:t>Titel Präsentation</a:t>
            </a:r>
            <a:endParaRPr lang="de-DE" dirty="0"/>
          </a:p>
        </p:txBody>
      </p:sp>
      <p:sp>
        <p:nvSpPr>
          <p:cNvPr id="5" name="Datumsplatzhalter 4"/>
          <p:cNvSpPr>
            <a:spLocks noGrp="1"/>
          </p:cNvSpPr>
          <p:nvPr>
            <p:ph type="dt" sz="half" idx="12"/>
          </p:nvPr>
        </p:nvSpPr>
        <p:spPr/>
        <p:txBody>
          <a:bodyPr/>
          <a:lstStyle/>
          <a:p>
            <a:fld id="{C19C1DBD-5E4A-4FA5-BDAB-EEF4A6DADCC0}" type="datetime1">
              <a:rPr lang="de-DE" smtClean="0"/>
              <a:t>14.11.2022</a:t>
            </a:fld>
            <a:endParaRPr lang="de-DE" dirty="0"/>
          </a:p>
        </p:txBody>
      </p:sp>
      <p:sp>
        <p:nvSpPr>
          <p:cNvPr id="14" name="Titel 1"/>
          <p:cNvSpPr>
            <a:spLocks noGrp="1"/>
          </p:cNvSpPr>
          <p:nvPr>
            <p:ph type="title" hasCustomPrompt="1"/>
          </p:nvPr>
        </p:nvSpPr>
        <p:spPr>
          <a:xfrm>
            <a:off x="539748" y="959404"/>
            <a:ext cx="8064502" cy="435609"/>
          </a:xfrm>
        </p:spPr>
        <p:txBody>
          <a:bodyPr wrap="none"/>
          <a:lstStyle/>
          <a:p>
            <a:r>
              <a:rPr lang="de-CH" dirty="0"/>
              <a:t>Mastertitelformat bearbeiten</a:t>
            </a:r>
            <a:endParaRPr lang="en-GB" dirty="0"/>
          </a:p>
        </p:txBody>
      </p:sp>
      <p:sp>
        <p:nvSpPr>
          <p:cNvPr id="10" name="Textplatzhalter 10"/>
          <p:cNvSpPr>
            <a:spLocks noGrp="1"/>
          </p:cNvSpPr>
          <p:nvPr>
            <p:ph type="body" sz="quarter" idx="15"/>
          </p:nvPr>
        </p:nvSpPr>
        <p:spPr>
          <a:xfrm>
            <a:off x="539748" y="1520825"/>
            <a:ext cx="8064500" cy="4645025"/>
          </a:xfrm>
        </p:spPr>
        <p:txBody>
          <a:bodyPr/>
          <a:lstStyle>
            <a:lvl1pPr marL="0" indent="0">
              <a:lnSpc>
                <a:spcPct val="90000"/>
              </a:lnSpc>
              <a:buFontTx/>
              <a:buNone/>
              <a:defRPr sz="1400"/>
            </a:lvl1pPr>
          </a:lstStyle>
          <a:p>
            <a:pPr lvl="0"/>
            <a:r>
              <a:rPr lang="de-DE" dirty="0"/>
              <a:t>Textmasterformat bearbeiten</a:t>
            </a:r>
          </a:p>
        </p:txBody>
      </p:sp>
    </p:spTree>
    <p:extLst>
      <p:ext uri="{BB962C8B-B14F-4D97-AF65-F5344CB8AC3E}">
        <p14:creationId xmlns:p14="http://schemas.microsoft.com/office/powerpoint/2010/main" val="4047723235"/>
      </p:ext>
    </p:extLst>
  </p:cSld>
  <p:clrMapOvr>
    <a:masterClrMapping/>
  </p:clrMapOvr>
  <p:extLst mod="1">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el 2zeilig 1spaltig Text Grafik">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22C43A00-C0E5-F64E-B7F3-B20E065A2C7A}" type="slidenum">
              <a:rPr lang="de-DE" smtClean="0"/>
              <a:pPr/>
              <a:t>‹Nr.›</a:t>
            </a:fld>
            <a:endParaRPr lang="de-DE" dirty="0"/>
          </a:p>
        </p:txBody>
      </p:sp>
      <p:sp>
        <p:nvSpPr>
          <p:cNvPr id="4" name="Fußzeilenplatzhalter 3"/>
          <p:cNvSpPr>
            <a:spLocks noGrp="1"/>
          </p:cNvSpPr>
          <p:nvPr>
            <p:ph type="ftr" sz="quarter" idx="11"/>
          </p:nvPr>
        </p:nvSpPr>
        <p:spPr/>
        <p:txBody>
          <a:bodyPr/>
          <a:lstStyle/>
          <a:p>
            <a:r>
              <a:rPr lang="de-DE"/>
              <a:t>Titel Präsentation</a:t>
            </a:r>
            <a:endParaRPr lang="de-DE" dirty="0"/>
          </a:p>
        </p:txBody>
      </p:sp>
      <p:sp>
        <p:nvSpPr>
          <p:cNvPr id="5" name="Datumsplatzhalter 4"/>
          <p:cNvSpPr>
            <a:spLocks noGrp="1"/>
          </p:cNvSpPr>
          <p:nvPr>
            <p:ph type="dt" sz="half" idx="12"/>
          </p:nvPr>
        </p:nvSpPr>
        <p:spPr/>
        <p:txBody>
          <a:bodyPr/>
          <a:lstStyle/>
          <a:p>
            <a:fld id="{C19C1DBD-5E4A-4FA5-BDAB-EEF4A6DADCC0}" type="datetime1">
              <a:rPr lang="de-DE" smtClean="0"/>
              <a:t>14.11.2022</a:t>
            </a:fld>
            <a:endParaRPr lang="de-DE" dirty="0"/>
          </a:p>
        </p:txBody>
      </p:sp>
      <p:sp>
        <p:nvSpPr>
          <p:cNvPr id="15" name="Titel 1"/>
          <p:cNvSpPr>
            <a:spLocks noGrp="1"/>
          </p:cNvSpPr>
          <p:nvPr>
            <p:ph type="title" hasCustomPrompt="1"/>
          </p:nvPr>
        </p:nvSpPr>
        <p:spPr>
          <a:xfrm>
            <a:off x="539748" y="959404"/>
            <a:ext cx="8064502" cy="792162"/>
          </a:xfrm>
        </p:spPr>
        <p:txBody>
          <a:bodyPr wrap="none"/>
          <a:lstStyle/>
          <a:p>
            <a:r>
              <a:rPr lang="de-CH" dirty="0"/>
              <a:t>Mastertitelformat bearbeiten</a:t>
            </a:r>
            <a:endParaRPr lang="en-GB" dirty="0"/>
          </a:p>
        </p:txBody>
      </p:sp>
      <p:sp>
        <p:nvSpPr>
          <p:cNvPr id="10" name="Textplatzhalter 10"/>
          <p:cNvSpPr>
            <a:spLocks noGrp="1"/>
          </p:cNvSpPr>
          <p:nvPr>
            <p:ph type="body" sz="quarter" idx="15"/>
          </p:nvPr>
        </p:nvSpPr>
        <p:spPr>
          <a:xfrm>
            <a:off x="539748" y="1844675"/>
            <a:ext cx="8064500" cy="4321175"/>
          </a:xfrm>
        </p:spPr>
        <p:txBody>
          <a:bodyPr/>
          <a:lstStyle>
            <a:lvl1pPr marL="0" indent="0">
              <a:lnSpc>
                <a:spcPct val="90000"/>
              </a:lnSpc>
              <a:buFontTx/>
              <a:buNone/>
              <a:defRPr sz="1400"/>
            </a:lvl1pPr>
          </a:lstStyle>
          <a:p>
            <a:pPr lvl="0"/>
            <a:r>
              <a:rPr lang="de-DE" dirty="0"/>
              <a:t>Textmasterformat bearbeiten</a:t>
            </a:r>
          </a:p>
        </p:txBody>
      </p:sp>
    </p:spTree>
    <p:extLst>
      <p:ext uri="{BB962C8B-B14F-4D97-AF65-F5344CB8AC3E}">
        <p14:creationId xmlns:p14="http://schemas.microsoft.com/office/powerpoint/2010/main" val="4065137599"/>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chlussfolie Danke">
    <p:spTree>
      <p:nvGrpSpPr>
        <p:cNvPr id="1" name=""/>
        <p:cNvGrpSpPr/>
        <p:nvPr/>
      </p:nvGrpSpPr>
      <p:grpSpPr>
        <a:xfrm>
          <a:off x="0" y="0"/>
          <a:ext cx="0" cy="0"/>
          <a:chOff x="0" y="0"/>
          <a:chExt cx="0" cy="0"/>
        </a:xfrm>
      </p:grpSpPr>
      <p:sp>
        <p:nvSpPr>
          <p:cNvPr id="10" name="Titel 1"/>
          <p:cNvSpPr>
            <a:spLocks noGrp="1"/>
          </p:cNvSpPr>
          <p:nvPr>
            <p:ph type="title"/>
          </p:nvPr>
        </p:nvSpPr>
        <p:spPr>
          <a:xfrm>
            <a:off x="539750" y="1520825"/>
            <a:ext cx="8064500" cy="900113"/>
          </a:xfrm>
          <a:prstGeom prst="rect">
            <a:avLst/>
          </a:prstGeom>
        </p:spPr>
        <p:txBody>
          <a:bodyPr lIns="0" tIns="0" rIns="0" bIns="0" anchor="t" anchorCtr="0"/>
          <a:lstStyle>
            <a:lvl1pPr>
              <a:defRPr sz="3200"/>
            </a:lvl1pPr>
          </a:lstStyle>
          <a:p>
            <a:r>
              <a:rPr lang="de-DE" smtClean="0"/>
              <a:t>Titelmasterformat durch Klicken bearbeiten</a:t>
            </a:r>
            <a:endParaRPr lang="de-DE" dirty="0"/>
          </a:p>
        </p:txBody>
      </p:sp>
      <p:sp>
        <p:nvSpPr>
          <p:cNvPr id="12" name="Textplatzhalter 1"/>
          <p:cNvSpPr>
            <a:spLocks noGrp="1"/>
          </p:cNvSpPr>
          <p:nvPr>
            <p:ph idx="1"/>
          </p:nvPr>
        </p:nvSpPr>
        <p:spPr>
          <a:xfrm>
            <a:off x="537088" y="2633175"/>
            <a:ext cx="8058370" cy="236405"/>
          </a:xfrm>
          <a:prstGeom prst="rect">
            <a:avLst/>
          </a:prstGeom>
        </p:spPr>
        <p:txBody>
          <a:bodyPr vert="horz" lIns="0" tIns="0" rIns="0" bIns="0" rtlCol="0">
            <a:noAutofit/>
          </a:bodyPr>
          <a:lstStyle>
            <a:lvl1pPr>
              <a:defRPr sz="1000"/>
            </a:lvl1pPr>
          </a:lstStyle>
          <a:p>
            <a:pPr lvl="0"/>
            <a:r>
              <a:rPr lang="de-DE" smtClean="0"/>
              <a:t>Formatvorlagen des Textmasters bearbeiten</a:t>
            </a:r>
          </a:p>
        </p:txBody>
      </p:sp>
      <p:sp>
        <p:nvSpPr>
          <p:cNvPr id="11" name="Rechteck 10">
            <a:extLst>
              <a:ext uri="{FF2B5EF4-FFF2-40B4-BE49-F238E27FC236}">
                <a16:creationId xmlns:a16="http://schemas.microsoft.com/office/drawing/2014/main" id="{7DEDF1B7-7929-4A99-BB86-854391FA500E}"/>
              </a:ext>
            </a:extLst>
          </p:cNvPr>
          <p:cNvSpPr/>
          <p:nvPr userDrawn="1"/>
        </p:nvSpPr>
        <p:spPr>
          <a:xfrm>
            <a:off x="4991100" y="3057525"/>
            <a:ext cx="4152900" cy="38004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a:extLst>
              <a:ext uri="{FF2B5EF4-FFF2-40B4-BE49-F238E27FC236}">
                <a16:creationId xmlns:a16="http://schemas.microsoft.com/office/drawing/2014/main" id="{545E1A2C-F540-48B4-A4BE-3523E0099FBF}"/>
              </a:ext>
            </a:extLst>
          </p:cNvPr>
          <p:cNvSpPr/>
          <p:nvPr userDrawn="1"/>
        </p:nvSpPr>
        <p:spPr>
          <a:xfrm>
            <a:off x="0" y="3057525"/>
            <a:ext cx="4152900" cy="38004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Parallelogramm 13">
            <a:extLst>
              <a:ext uri="{FF2B5EF4-FFF2-40B4-BE49-F238E27FC236}">
                <a16:creationId xmlns:a16="http://schemas.microsoft.com/office/drawing/2014/main" id="{1DF79F4A-61F0-41CF-B872-523A6C3B6232}"/>
              </a:ext>
            </a:extLst>
          </p:cNvPr>
          <p:cNvSpPr/>
          <p:nvPr userDrawn="1"/>
        </p:nvSpPr>
        <p:spPr>
          <a:xfrm>
            <a:off x="1379887" y="3057525"/>
            <a:ext cx="5757861" cy="3800475"/>
          </a:xfrm>
          <a:prstGeom prst="parallelogram">
            <a:avLst>
              <a:gd name="adj" fmla="val 50527"/>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sp>
        <p:nvSpPr>
          <p:cNvPr id="15" name="Parallelogramm 14">
            <a:extLst>
              <a:ext uri="{FF2B5EF4-FFF2-40B4-BE49-F238E27FC236}">
                <a16:creationId xmlns:a16="http://schemas.microsoft.com/office/drawing/2014/main" id="{38F4013C-C5C7-4C9C-9381-8002C23F6ECC}"/>
              </a:ext>
            </a:extLst>
          </p:cNvPr>
          <p:cNvSpPr/>
          <p:nvPr userDrawn="1"/>
        </p:nvSpPr>
        <p:spPr>
          <a:xfrm flipH="1">
            <a:off x="2100965" y="3057525"/>
            <a:ext cx="5757861" cy="3800475"/>
          </a:xfrm>
          <a:prstGeom prst="parallelogram">
            <a:avLst>
              <a:gd name="adj" fmla="val 50527"/>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952399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el 1zeilig Aufzählung 10pt">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22C43A00-C0E5-F64E-B7F3-B20E065A2C7A}" type="slidenum">
              <a:rPr lang="de-DE" smtClean="0"/>
              <a:pPr/>
              <a:t>‹Nr.›</a:t>
            </a:fld>
            <a:endParaRPr lang="de-DE" dirty="0"/>
          </a:p>
        </p:txBody>
      </p:sp>
      <p:sp>
        <p:nvSpPr>
          <p:cNvPr id="4" name="Fußzeilenplatzhalter 3"/>
          <p:cNvSpPr>
            <a:spLocks noGrp="1"/>
          </p:cNvSpPr>
          <p:nvPr>
            <p:ph type="ftr" sz="quarter" idx="11"/>
          </p:nvPr>
        </p:nvSpPr>
        <p:spPr/>
        <p:txBody>
          <a:bodyPr/>
          <a:lstStyle>
            <a:lvl1pPr>
              <a:defRPr b="0"/>
            </a:lvl1pPr>
          </a:lstStyle>
          <a:p>
            <a:r>
              <a:rPr lang="de-DE" dirty="0"/>
              <a:t>Titel Präsentation</a:t>
            </a:r>
          </a:p>
        </p:txBody>
      </p:sp>
      <p:sp>
        <p:nvSpPr>
          <p:cNvPr id="5" name="Datumsplatzhalter 4"/>
          <p:cNvSpPr>
            <a:spLocks noGrp="1"/>
          </p:cNvSpPr>
          <p:nvPr>
            <p:ph type="dt" sz="half" idx="12"/>
          </p:nvPr>
        </p:nvSpPr>
        <p:spPr/>
        <p:txBody>
          <a:bodyPr/>
          <a:lstStyle/>
          <a:p>
            <a:fld id="{75349C9D-2573-4E0E-BF7B-0460D0D7C732}" type="datetime1">
              <a:rPr lang="de-DE" smtClean="0"/>
              <a:t>14.11.2022</a:t>
            </a:fld>
            <a:endParaRPr lang="de-DE" dirty="0"/>
          </a:p>
        </p:txBody>
      </p:sp>
      <p:sp>
        <p:nvSpPr>
          <p:cNvPr id="6" name="Textplatzhalter 21"/>
          <p:cNvSpPr>
            <a:spLocks noGrp="1"/>
          </p:cNvSpPr>
          <p:nvPr>
            <p:ph type="body" sz="quarter" idx="13" hasCustomPrompt="1"/>
          </p:nvPr>
        </p:nvSpPr>
        <p:spPr>
          <a:xfrm>
            <a:off x="539750" y="1520825"/>
            <a:ext cx="8069899" cy="4645025"/>
          </a:xfrm>
          <a:prstGeom prst="rect">
            <a:avLst/>
          </a:prstGeom>
        </p:spPr>
        <p:txBody>
          <a:bodyPr lIns="0" tIns="0" rIns="0" bIns="0"/>
          <a:lstStyle>
            <a:lvl1pPr marL="172800" indent="-172800">
              <a:lnSpc>
                <a:spcPts val="1200"/>
              </a:lnSpc>
              <a:spcBef>
                <a:spcPts val="1000"/>
              </a:spcBef>
              <a:defRPr sz="1000" baseline="0">
                <a:latin typeface="+mn-lt"/>
              </a:defRPr>
            </a:lvl1pPr>
            <a:lvl3pPr marL="518400" indent="-172800">
              <a:lnSpc>
                <a:spcPts val="1200"/>
              </a:lnSpc>
              <a:spcBef>
                <a:spcPts val="1000"/>
              </a:spcBef>
              <a:defRPr sz="1000" baseline="0">
                <a:latin typeface="+mn-lt"/>
              </a:defRPr>
            </a:lvl3pPr>
            <a:lvl4pPr marL="691200" indent="-172800">
              <a:lnSpc>
                <a:spcPts val="1200"/>
              </a:lnSpc>
              <a:spcBef>
                <a:spcPts val="1000"/>
              </a:spcBef>
              <a:defRPr sz="1000" baseline="0">
                <a:latin typeface="+mn-lt"/>
              </a:defRPr>
            </a:lvl4pPr>
            <a:lvl5pPr marL="864000" indent="-172800">
              <a:lnSpc>
                <a:spcPts val="1200"/>
              </a:lnSpc>
              <a:spcBef>
                <a:spcPts val="1000"/>
              </a:spcBef>
              <a:defRPr sz="1000" baseline="0">
                <a:latin typeface="+mn-lt"/>
              </a:defRPr>
            </a:lvl5pPr>
            <a:lvl6pPr marL="1036800" indent="-172800">
              <a:lnSpc>
                <a:spcPts val="1200"/>
              </a:lnSpc>
              <a:spcBef>
                <a:spcPts val="1000"/>
              </a:spcBef>
              <a:defRPr sz="1000" baseline="0">
                <a:latin typeface="+mn-lt"/>
              </a:defRPr>
            </a:lvl6pPr>
            <a:lvl7pPr marL="1209600" indent="-172800">
              <a:lnSpc>
                <a:spcPts val="1200"/>
              </a:lnSpc>
              <a:spcBef>
                <a:spcPts val="1000"/>
              </a:spcBef>
              <a:defRPr sz="1000" baseline="0">
                <a:latin typeface="+mn-lt"/>
              </a:defRPr>
            </a:lvl7pPr>
            <a:lvl8pPr marL="1382400" indent="-172800">
              <a:lnSpc>
                <a:spcPts val="1200"/>
              </a:lnSpc>
              <a:spcBef>
                <a:spcPts val="1000"/>
              </a:spcBef>
              <a:defRPr sz="1000" baseline="0">
                <a:latin typeface="+mn-lt"/>
              </a:defRPr>
            </a:lvl8pPr>
            <a:lvl9pPr marL="1555200" indent="-172800">
              <a:lnSpc>
                <a:spcPts val="1200"/>
              </a:lnSpc>
              <a:spcBef>
                <a:spcPts val="1000"/>
              </a:spcBef>
              <a:defRPr sz="1000" baseline="0">
                <a:latin typeface="+mn-lt"/>
              </a:defRPr>
            </a:lvl9p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7" name="Titel 1"/>
          <p:cNvSpPr>
            <a:spLocks noGrp="1"/>
          </p:cNvSpPr>
          <p:nvPr>
            <p:ph type="title" hasCustomPrompt="1"/>
          </p:nvPr>
        </p:nvSpPr>
        <p:spPr>
          <a:xfrm>
            <a:off x="539748" y="976493"/>
            <a:ext cx="8064502" cy="435609"/>
          </a:xfrm>
        </p:spPr>
        <p:txBody>
          <a:bodyPr wrap="none"/>
          <a:lstStyle/>
          <a:p>
            <a:r>
              <a:rPr lang="de-CH" dirty="0"/>
              <a:t>Mastertitelformat bearbeiten</a:t>
            </a:r>
            <a:endParaRPr lang="en-GB" dirty="0"/>
          </a:p>
        </p:txBody>
      </p:sp>
    </p:spTree>
    <p:extLst>
      <p:ext uri="{BB962C8B-B14F-4D97-AF65-F5344CB8AC3E}">
        <p14:creationId xmlns:p14="http://schemas.microsoft.com/office/powerpoint/2010/main" val="37277111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el 2zeilig Aufzählung 10pt">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22C43A00-C0E5-F64E-B7F3-B20E065A2C7A}" type="slidenum">
              <a:rPr lang="de-DE" smtClean="0"/>
              <a:pPr/>
              <a:t>‹Nr.›</a:t>
            </a:fld>
            <a:endParaRPr lang="de-DE" dirty="0"/>
          </a:p>
        </p:txBody>
      </p:sp>
      <p:sp>
        <p:nvSpPr>
          <p:cNvPr id="4" name="Fußzeilenplatzhalter 3"/>
          <p:cNvSpPr>
            <a:spLocks noGrp="1"/>
          </p:cNvSpPr>
          <p:nvPr>
            <p:ph type="ftr" sz="quarter" idx="11"/>
          </p:nvPr>
        </p:nvSpPr>
        <p:spPr/>
        <p:txBody>
          <a:bodyPr/>
          <a:lstStyle>
            <a:lvl1pPr>
              <a:defRPr b="0"/>
            </a:lvl1pPr>
          </a:lstStyle>
          <a:p>
            <a:r>
              <a:rPr lang="de-DE" dirty="0"/>
              <a:t>Titel Präsentation</a:t>
            </a:r>
          </a:p>
        </p:txBody>
      </p:sp>
      <p:sp>
        <p:nvSpPr>
          <p:cNvPr id="5" name="Datumsplatzhalter 4"/>
          <p:cNvSpPr>
            <a:spLocks noGrp="1"/>
          </p:cNvSpPr>
          <p:nvPr>
            <p:ph type="dt" sz="half" idx="12"/>
          </p:nvPr>
        </p:nvSpPr>
        <p:spPr/>
        <p:txBody>
          <a:bodyPr/>
          <a:lstStyle/>
          <a:p>
            <a:fld id="{75349C9D-2573-4E0E-BF7B-0460D0D7C732}" type="datetime1">
              <a:rPr lang="de-DE" smtClean="0"/>
              <a:t>14.11.2022</a:t>
            </a:fld>
            <a:endParaRPr lang="de-DE" dirty="0"/>
          </a:p>
        </p:txBody>
      </p:sp>
      <p:sp>
        <p:nvSpPr>
          <p:cNvPr id="6" name="Textplatzhalter 21"/>
          <p:cNvSpPr>
            <a:spLocks noGrp="1"/>
          </p:cNvSpPr>
          <p:nvPr>
            <p:ph type="body" sz="quarter" idx="13" hasCustomPrompt="1"/>
          </p:nvPr>
        </p:nvSpPr>
        <p:spPr>
          <a:xfrm>
            <a:off x="539750" y="1844675"/>
            <a:ext cx="8069899" cy="4321175"/>
          </a:xfrm>
          <a:prstGeom prst="rect">
            <a:avLst/>
          </a:prstGeom>
        </p:spPr>
        <p:txBody>
          <a:bodyPr lIns="0" tIns="0" rIns="0" bIns="0"/>
          <a:lstStyle>
            <a:lvl1pPr marL="172800" indent="-172800">
              <a:lnSpc>
                <a:spcPts val="1200"/>
              </a:lnSpc>
              <a:spcBef>
                <a:spcPts val="1000"/>
              </a:spcBef>
              <a:defRPr sz="1000" baseline="0">
                <a:latin typeface="+mn-lt"/>
              </a:defRPr>
            </a:lvl1pPr>
            <a:lvl3pPr marL="518400" indent="-172800">
              <a:lnSpc>
                <a:spcPts val="1200"/>
              </a:lnSpc>
              <a:spcBef>
                <a:spcPts val="1000"/>
              </a:spcBef>
              <a:defRPr sz="1000" baseline="0">
                <a:latin typeface="+mn-lt"/>
              </a:defRPr>
            </a:lvl3pPr>
            <a:lvl4pPr marL="691200" indent="-172800">
              <a:lnSpc>
                <a:spcPts val="1200"/>
              </a:lnSpc>
              <a:spcBef>
                <a:spcPts val="1000"/>
              </a:spcBef>
              <a:defRPr sz="1000" baseline="0">
                <a:latin typeface="+mn-lt"/>
              </a:defRPr>
            </a:lvl4pPr>
            <a:lvl5pPr marL="864000" indent="-172800">
              <a:lnSpc>
                <a:spcPts val="1200"/>
              </a:lnSpc>
              <a:spcBef>
                <a:spcPts val="1000"/>
              </a:spcBef>
              <a:defRPr sz="1000" baseline="0">
                <a:latin typeface="+mn-lt"/>
              </a:defRPr>
            </a:lvl5pPr>
            <a:lvl6pPr marL="1036800" indent="-172800">
              <a:lnSpc>
                <a:spcPts val="1200"/>
              </a:lnSpc>
              <a:spcBef>
                <a:spcPts val="1000"/>
              </a:spcBef>
              <a:defRPr sz="1000" baseline="0">
                <a:latin typeface="+mn-lt"/>
              </a:defRPr>
            </a:lvl6pPr>
            <a:lvl7pPr marL="1209600" indent="-172800">
              <a:lnSpc>
                <a:spcPts val="1200"/>
              </a:lnSpc>
              <a:spcBef>
                <a:spcPts val="1000"/>
              </a:spcBef>
              <a:defRPr sz="1000" baseline="0">
                <a:latin typeface="+mn-lt"/>
              </a:defRPr>
            </a:lvl7pPr>
            <a:lvl8pPr marL="1382400" indent="-172800">
              <a:lnSpc>
                <a:spcPts val="1200"/>
              </a:lnSpc>
              <a:spcBef>
                <a:spcPts val="1000"/>
              </a:spcBef>
              <a:defRPr sz="1000" baseline="0">
                <a:latin typeface="+mn-lt"/>
              </a:defRPr>
            </a:lvl8pPr>
            <a:lvl9pPr marL="1555200" indent="-172800">
              <a:lnSpc>
                <a:spcPts val="1200"/>
              </a:lnSpc>
              <a:spcBef>
                <a:spcPts val="1000"/>
              </a:spcBef>
              <a:defRPr sz="1000" baseline="0">
                <a:latin typeface="+mn-lt"/>
              </a:defRPr>
            </a:lvl9p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7" name="Titel 1"/>
          <p:cNvSpPr>
            <a:spLocks noGrp="1"/>
          </p:cNvSpPr>
          <p:nvPr>
            <p:ph type="title" hasCustomPrompt="1"/>
          </p:nvPr>
        </p:nvSpPr>
        <p:spPr>
          <a:xfrm>
            <a:off x="539748" y="950855"/>
            <a:ext cx="8064502" cy="792162"/>
          </a:xfrm>
        </p:spPr>
        <p:txBody>
          <a:bodyPr wrap="none"/>
          <a:lstStyle/>
          <a:p>
            <a:r>
              <a:rPr lang="de-CH" dirty="0"/>
              <a:t>Mastertitelformat bearbeiten</a:t>
            </a:r>
            <a:endParaRPr lang="en-GB" dirty="0"/>
          </a:p>
        </p:txBody>
      </p:sp>
    </p:spTree>
    <p:extLst>
      <p:ext uri="{BB962C8B-B14F-4D97-AF65-F5344CB8AC3E}">
        <p14:creationId xmlns:p14="http://schemas.microsoft.com/office/powerpoint/2010/main" val="22024200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el 1zeilig Text 2spaltig">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22C43A00-C0E5-F64E-B7F3-B20E065A2C7A}" type="slidenum">
              <a:rPr lang="de-DE" smtClean="0"/>
              <a:pPr/>
              <a:t>‹Nr.›</a:t>
            </a:fld>
            <a:endParaRPr lang="de-DE" dirty="0"/>
          </a:p>
        </p:txBody>
      </p:sp>
      <p:sp>
        <p:nvSpPr>
          <p:cNvPr id="4" name="Fußzeilenplatzhalter 3"/>
          <p:cNvSpPr>
            <a:spLocks noGrp="1"/>
          </p:cNvSpPr>
          <p:nvPr>
            <p:ph type="ftr" sz="quarter" idx="11"/>
          </p:nvPr>
        </p:nvSpPr>
        <p:spPr/>
        <p:txBody>
          <a:bodyPr/>
          <a:lstStyle>
            <a:lvl1pPr>
              <a:defRPr b="0"/>
            </a:lvl1pPr>
          </a:lstStyle>
          <a:p>
            <a:r>
              <a:rPr lang="de-DE" dirty="0"/>
              <a:t>Titel Präsentation</a:t>
            </a:r>
          </a:p>
        </p:txBody>
      </p:sp>
      <p:sp>
        <p:nvSpPr>
          <p:cNvPr id="5" name="Datumsplatzhalter 4"/>
          <p:cNvSpPr>
            <a:spLocks noGrp="1"/>
          </p:cNvSpPr>
          <p:nvPr>
            <p:ph type="dt" sz="half" idx="12"/>
          </p:nvPr>
        </p:nvSpPr>
        <p:spPr/>
        <p:txBody>
          <a:bodyPr/>
          <a:lstStyle/>
          <a:p>
            <a:fld id="{5C92AC47-5499-469A-9D26-EC19271973E1}" type="datetime1">
              <a:rPr lang="de-DE" smtClean="0"/>
              <a:t>14.11.2022</a:t>
            </a:fld>
            <a:endParaRPr lang="de-DE" dirty="0"/>
          </a:p>
        </p:txBody>
      </p:sp>
      <p:sp>
        <p:nvSpPr>
          <p:cNvPr id="7" name="Titel 1"/>
          <p:cNvSpPr>
            <a:spLocks noGrp="1"/>
          </p:cNvSpPr>
          <p:nvPr>
            <p:ph type="title" hasCustomPrompt="1"/>
          </p:nvPr>
        </p:nvSpPr>
        <p:spPr>
          <a:xfrm>
            <a:off x="539748" y="942309"/>
            <a:ext cx="8064502" cy="435609"/>
          </a:xfrm>
        </p:spPr>
        <p:txBody>
          <a:bodyPr wrap="none"/>
          <a:lstStyle/>
          <a:p>
            <a:r>
              <a:rPr lang="de-CH" dirty="0"/>
              <a:t>Mastertitelformat bearbeiten</a:t>
            </a:r>
            <a:endParaRPr lang="en-GB" dirty="0"/>
          </a:p>
        </p:txBody>
      </p:sp>
      <p:sp>
        <p:nvSpPr>
          <p:cNvPr id="8" name="Textplatzhalter 13"/>
          <p:cNvSpPr>
            <a:spLocks noGrp="1"/>
          </p:cNvSpPr>
          <p:nvPr>
            <p:ph type="body" sz="quarter" idx="13" hasCustomPrompt="1"/>
          </p:nvPr>
        </p:nvSpPr>
        <p:spPr>
          <a:xfrm>
            <a:off x="539750" y="1520827"/>
            <a:ext cx="3960813" cy="4645024"/>
          </a:xfrm>
        </p:spPr>
        <p:txBody>
          <a:bodyPr/>
          <a:lstStyle>
            <a:lvl1pPr marL="0" indent="0">
              <a:lnSpc>
                <a:spcPct val="100000"/>
              </a:lnSpc>
              <a:buFontTx/>
              <a:buNone/>
              <a:defRPr sz="1800"/>
            </a:lvl1pPr>
          </a:lstStyle>
          <a:p>
            <a:pPr lvl="0"/>
            <a:r>
              <a:rPr lang="de-DE" dirty="0"/>
              <a:t>Mastertextformat bearbeiten</a:t>
            </a:r>
          </a:p>
        </p:txBody>
      </p:sp>
      <p:sp>
        <p:nvSpPr>
          <p:cNvPr id="9" name="Textplatzhalter 13"/>
          <p:cNvSpPr>
            <a:spLocks noGrp="1"/>
          </p:cNvSpPr>
          <p:nvPr>
            <p:ph type="body" sz="quarter" idx="14" hasCustomPrompt="1"/>
          </p:nvPr>
        </p:nvSpPr>
        <p:spPr>
          <a:xfrm>
            <a:off x="4643438" y="1520825"/>
            <a:ext cx="3960812" cy="4645025"/>
          </a:xfrm>
        </p:spPr>
        <p:txBody>
          <a:bodyPr/>
          <a:lstStyle>
            <a:lvl1pPr marL="0" indent="0">
              <a:lnSpc>
                <a:spcPct val="100000"/>
              </a:lnSpc>
              <a:buFontTx/>
              <a:buNone/>
              <a:defRPr sz="1800"/>
            </a:lvl1pPr>
          </a:lstStyle>
          <a:p>
            <a:pPr lvl="0"/>
            <a:r>
              <a:rPr lang="de-DE" dirty="0"/>
              <a:t>Mastertextformat bearbeiten</a:t>
            </a:r>
          </a:p>
        </p:txBody>
      </p:sp>
    </p:spTree>
    <p:extLst>
      <p:ext uri="{BB962C8B-B14F-4D97-AF65-F5344CB8AC3E}">
        <p14:creationId xmlns:p14="http://schemas.microsoft.com/office/powerpoint/2010/main" val="2833107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el 1zeilig 1/1 Bild mit Legende">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22C43A00-C0E5-F64E-B7F3-B20E065A2C7A}" type="slidenum">
              <a:rPr lang="de-DE" smtClean="0"/>
              <a:pPr/>
              <a:t>‹Nr.›</a:t>
            </a:fld>
            <a:endParaRPr lang="de-DE" dirty="0"/>
          </a:p>
        </p:txBody>
      </p:sp>
      <p:sp>
        <p:nvSpPr>
          <p:cNvPr id="4" name="Fußzeilenplatzhalter 3"/>
          <p:cNvSpPr>
            <a:spLocks noGrp="1"/>
          </p:cNvSpPr>
          <p:nvPr>
            <p:ph type="ftr" sz="quarter" idx="11"/>
          </p:nvPr>
        </p:nvSpPr>
        <p:spPr/>
        <p:txBody>
          <a:bodyPr/>
          <a:lstStyle/>
          <a:p>
            <a:r>
              <a:rPr lang="de-DE"/>
              <a:t>Titel Präsentation</a:t>
            </a:r>
            <a:endParaRPr lang="de-DE" dirty="0"/>
          </a:p>
        </p:txBody>
      </p:sp>
      <p:sp>
        <p:nvSpPr>
          <p:cNvPr id="5" name="Datumsplatzhalter 4"/>
          <p:cNvSpPr>
            <a:spLocks noGrp="1"/>
          </p:cNvSpPr>
          <p:nvPr>
            <p:ph type="dt" sz="half" idx="12"/>
          </p:nvPr>
        </p:nvSpPr>
        <p:spPr/>
        <p:txBody>
          <a:bodyPr/>
          <a:lstStyle/>
          <a:p>
            <a:fld id="{C19C1DBD-5E4A-4FA5-BDAB-EEF4A6DADCC0}" type="datetime1">
              <a:rPr lang="de-DE" smtClean="0"/>
              <a:t>14.11.2022</a:t>
            </a:fld>
            <a:endParaRPr lang="de-DE" dirty="0"/>
          </a:p>
        </p:txBody>
      </p:sp>
      <p:sp>
        <p:nvSpPr>
          <p:cNvPr id="7" name="Textplatzhalter 6"/>
          <p:cNvSpPr>
            <a:spLocks noGrp="1"/>
          </p:cNvSpPr>
          <p:nvPr>
            <p:ph type="body" sz="quarter" idx="13"/>
          </p:nvPr>
        </p:nvSpPr>
        <p:spPr>
          <a:xfrm>
            <a:off x="539750" y="6043690"/>
            <a:ext cx="8064500" cy="274637"/>
          </a:xfrm>
        </p:spPr>
        <p:txBody>
          <a:bodyPr/>
          <a:lstStyle>
            <a:lvl1pPr marL="0" indent="0">
              <a:lnSpc>
                <a:spcPct val="90000"/>
              </a:lnSpc>
              <a:buNone/>
              <a:defRPr sz="1200"/>
            </a:lvl1pPr>
          </a:lstStyle>
          <a:p>
            <a:pPr lvl="0"/>
            <a:r>
              <a:rPr lang="de-DE" dirty="0"/>
              <a:t>Textmasterformat bearbeiten</a:t>
            </a:r>
          </a:p>
        </p:txBody>
      </p:sp>
      <p:sp>
        <p:nvSpPr>
          <p:cNvPr id="9" name="Bildplatzhalter 8"/>
          <p:cNvSpPr>
            <a:spLocks noGrp="1"/>
          </p:cNvSpPr>
          <p:nvPr>
            <p:ph type="pic" sz="quarter" idx="14"/>
          </p:nvPr>
        </p:nvSpPr>
        <p:spPr>
          <a:xfrm>
            <a:off x="539750" y="1520825"/>
            <a:ext cx="8064500" cy="4276800"/>
          </a:xfrm>
        </p:spPr>
        <p:txBody>
          <a:bodyPr/>
          <a:lstStyle>
            <a:lvl1pPr marL="0" indent="0">
              <a:buFontTx/>
              <a:buNone/>
              <a:defRPr/>
            </a:lvl1pPr>
          </a:lstStyle>
          <a:p>
            <a:endParaRPr lang="de-DE" dirty="0"/>
          </a:p>
        </p:txBody>
      </p:sp>
      <p:sp>
        <p:nvSpPr>
          <p:cNvPr id="10" name="Titel 1"/>
          <p:cNvSpPr>
            <a:spLocks noGrp="1"/>
          </p:cNvSpPr>
          <p:nvPr>
            <p:ph type="title" hasCustomPrompt="1"/>
          </p:nvPr>
        </p:nvSpPr>
        <p:spPr>
          <a:xfrm>
            <a:off x="539748" y="993589"/>
            <a:ext cx="8064502" cy="435609"/>
          </a:xfrm>
        </p:spPr>
        <p:txBody>
          <a:bodyPr wrap="none"/>
          <a:lstStyle/>
          <a:p>
            <a:r>
              <a:rPr lang="de-CH" dirty="0"/>
              <a:t>Mastertitelformat bearbeiten</a:t>
            </a:r>
            <a:endParaRPr lang="en-GB" dirty="0"/>
          </a:p>
        </p:txBody>
      </p:sp>
    </p:spTree>
    <p:extLst>
      <p:ext uri="{BB962C8B-B14F-4D97-AF65-F5344CB8AC3E}">
        <p14:creationId xmlns:p14="http://schemas.microsoft.com/office/powerpoint/2010/main" val="1112438996"/>
      </p:ext>
    </p:extLst>
  </p:cSld>
  <p:clrMapOvr>
    <a:masterClrMapping/>
  </p:clrMapOvr>
  <p:extLst mod="1">
    <p:ext uri="{DCECCB84-F9BA-43D5-87BE-67443E8EF086}">
      <p15:sldGuideLst xmlns:p15="http://schemas.microsoft.com/office/powerpoint/2012/main">
        <p15:guide id="1" orient="horz" pos="3657"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el 2zeilig 1/1 Bild mit Legende">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22C43A00-C0E5-F64E-B7F3-B20E065A2C7A}" type="slidenum">
              <a:rPr lang="de-DE" smtClean="0"/>
              <a:pPr/>
              <a:t>‹Nr.›</a:t>
            </a:fld>
            <a:endParaRPr lang="de-DE" dirty="0"/>
          </a:p>
        </p:txBody>
      </p:sp>
      <p:sp>
        <p:nvSpPr>
          <p:cNvPr id="4" name="Fußzeilenplatzhalter 3"/>
          <p:cNvSpPr>
            <a:spLocks noGrp="1"/>
          </p:cNvSpPr>
          <p:nvPr>
            <p:ph type="ftr" sz="quarter" idx="11"/>
          </p:nvPr>
        </p:nvSpPr>
        <p:spPr/>
        <p:txBody>
          <a:bodyPr/>
          <a:lstStyle/>
          <a:p>
            <a:r>
              <a:rPr lang="de-DE"/>
              <a:t>Titel Präsentation</a:t>
            </a:r>
            <a:endParaRPr lang="de-DE" dirty="0"/>
          </a:p>
        </p:txBody>
      </p:sp>
      <p:sp>
        <p:nvSpPr>
          <p:cNvPr id="5" name="Datumsplatzhalter 4"/>
          <p:cNvSpPr>
            <a:spLocks noGrp="1"/>
          </p:cNvSpPr>
          <p:nvPr>
            <p:ph type="dt" sz="half" idx="12"/>
          </p:nvPr>
        </p:nvSpPr>
        <p:spPr/>
        <p:txBody>
          <a:bodyPr/>
          <a:lstStyle/>
          <a:p>
            <a:fld id="{C19C1DBD-5E4A-4FA5-BDAB-EEF4A6DADCC0}" type="datetime1">
              <a:rPr lang="de-DE" smtClean="0"/>
              <a:t>14.11.2022</a:t>
            </a:fld>
            <a:endParaRPr lang="de-DE" dirty="0"/>
          </a:p>
        </p:txBody>
      </p:sp>
      <p:sp>
        <p:nvSpPr>
          <p:cNvPr id="7" name="Textplatzhalter 6"/>
          <p:cNvSpPr>
            <a:spLocks noGrp="1"/>
          </p:cNvSpPr>
          <p:nvPr>
            <p:ph type="body" sz="quarter" idx="13"/>
          </p:nvPr>
        </p:nvSpPr>
        <p:spPr>
          <a:xfrm>
            <a:off x="539750" y="6043690"/>
            <a:ext cx="8064500" cy="274637"/>
          </a:xfrm>
        </p:spPr>
        <p:txBody>
          <a:bodyPr/>
          <a:lstStyle>
            <a:lvl1pPr marL="0" indent="0">
              <a:lnSpc>
                <a:spcPct val="90000"/>
              </a:lnSpc>
              <a:buNone/>
              <a:defRPr sz="1200"/>
            </a:lvl1pPr>
          </a:lstStyle>
          <a:p>
            <a:pPr lvl="0"/>
            <a:r>
              <a:rPr lang="de-DE" dirty="0"/>
              <a:t>Textmasterformat bearbeiten</a:t>
            </a:r>
          </a:p>
        </p:txBody>
      </p:sp>
      <p:sp>
        <p:nvSpPr>
          <p:cNvPr id="9" name="Bildplatzhalter 8"/>
          <p:cNvSpPr>
            <a:spLocks noGrp="1"/>
          </p:cNvSpPr>
          <p:nvPr>
            <p:ph type="pic" sz="quarter" idx="14"/>
          </p:nvPr>
        </p:nvSpPr>
        <p:spPr>
          <a:xfrm>
            <a:off x="539750" y="1844675"/>
            <a:ext cx="8064500" cy="3952950"/>
          </a:xfrm>
        </p:spPr>
        <p:txBody>
          <a:bodyPr/>
          <a:lstStyle>
            <a:lvl1pPr marL="0" indent="0">
              <a:buFontTx/>
              <a:buNone/>
              <a:defRPr/>
            </a:lvl1pPr>
          </a:lstStyle>
          <a:p>
            <a:endParaRPr lang="de-DE" dirty="0"/>
          </a:p>
        </p:txBody>
      </p:sp>
      <p:sp>
        <p:nvSpPr>
          <p:cNvPr id="10" name="Titel 1"/>
          <p:cNvSpPr>
            <a:spLocks noGrp="1"/>
          </p:cNvSpPr>
          <p:nvPr>
            <p:ph type="title" hasCustomPrompt="1"/>
          </p:nvPr>
        </p:nvSpPr>
        <p:spPr>
          <a:xfrm>
            <a:off x="539748" y="976492"/>
            <a:ext cx="8064502" cy="792162"/>
          </a:xfrm>
        </p:spPr>
        <p:txBody>
          <a:bodyPr wrap="none"/>
          <a:lstStyle/>
          <a:p>
            <a:r>
              <a:rPr lang="de-CH" dirty="0"/>
              <a:t>Mastertitelformat bearbeiten</a:t>
            </a:r>
            <a:endParaRPr lang="en-GB" dirty="0"/>
          </a:p>
        </p:txBody>
      </p:sp>
    </p:spTree>
    <p:extLst>
      <p:ext uri="{BB962C8B-B14F-4D97-AF65-F5344CB8AC3E}">
        <p14:creationId xmlns:p14="http://schemas.microsoft.com/office/powerpoint/2010/main" val="3770721596"/>
      </p:ext>
    </p:extLst>
  </p:cSld>
  <p:clrMapOvr>
    <a:masterClrMapping/>
  </p:clrMapOvr>
  <p:extLst mod="1">
    <p:ext uri="{DCECCB84-F9BA-43D5-87BE-67443E8EF086}">
      <p15:sldGuideLst xmlns:p15="http://schemas.microsoft.com/office/powerpoint/2012/main">
        <p15:guide id="1" orient="horz" pos="3657"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8" name="Rechteck 7"/>
          <p:cNvSpPr/>
          <p:nvPr userDrawn="1"/>
        </p:nvSpPr>
        <p:spPr>
          <a:xfrm>
            <a:off x="-18980" y="2463800"/>
            <a:ext cx="9180000" cy="4394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 name="Rechteck 8"/>
          <p:cNvSpPr/>
          <p:nvPr userDrawn="1"/>
        </p:nvSpPr>
        <p:spPr>
          <a:xfrm>
            <a:off x="-18980" y="3356992"/>
            <a:ext cx="9180000" cy="35010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 name="Rechteck 9"/>
          <p:cNvSpPr/>
          <p:nvPr userDrawn="1"/>
        </p:nvSpPr>
        <p:spPr>
          <a:xfrm>
            <a:off x="-18980" y="6214533"/>
            <a:ext cx="9180000" cy="6434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 name="Titel 1"/>
          <p:cNvSpPr>
            <a:spLocks noGrp="1"/>
          </p:cNvSpPr>
          <p:nvPr>
            <p:ph type="ctrTitle"/>
          </p:nvPr>
        </p:nvSpPr>
        <p:spPr>
          <a:xfrm>
            <a:off x="683568" y="1303868"/>
            <a:ext cx="7776864" cy="956800"/>
          </a:xfrm>
        </p:spPr>
        <p:txBody>
          <a:bodyPr anchor="t" anchorCtr="0"/>
          <a:lstStyle>
            <a:lvl1pPr algn="l">
              <a:defRPr sz="3000" cap="none" baseline="0"/>
            </a:lvl1pPr>
          </a:lstStyle>
          <a:p>
            <a:r>
              <a:rPr lang="de-DE" smtClean="0"/>
              <a:t>Titelmasterformat durch Klicken bearbeiten</a:t>
            </a:r>
            <a:endParaRPr lang="de-CH" dirty="0"/>
          </a:p>
        </p:txBody>
      </p:sp>
      <p:sp>
        <p:nvSpPr>
          <p:cNvPr id="3" name="Untertitel 2"/>
          <p:cNvSpPr>
            <a:spLocks noGrp="1"/>
          </p:cNvSpPr>
          <p:nvPr>
            <p:ph type="subTitle" idx="1" hasCustomPrompt="1"/>
          </p:nvPr>
        </p:nvSpPr>
        <p:spPr>
          <a:xfrm>
            <a:off x="683568" y="3602038"/>
            <a:ext cx="7848872" cy="2275234"/>
          </a:xfrm>
        </p:spPr>
        <p:txBody>
          <a:bodyPr>
            <a:normAutofit/>
          </a:bodyPr>
          <a:lstStyle>
            <a:lvl1pPr marL="0" indent="0" algn="l">
              <a:buNone/>
              <a:defRPr sz="2200">
                <a:solidFill>
                  <a:schemeClr val="bg1"/>
                </a:solidFill>
              </a:defRPr>
            </a:lvl1pPr>
            <a:lvl2pPr marL="177800" indent="-177800" algn="l">
              <a:buFont typeface="Arial" panose="020B0604020202020204" pitchFamily="34" charset="0"/>
              <a:buChar char="•"/>
              <a:defRPr sz="220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de-CH" dirty="0" smtClean="0"/>
              <a:t>Untertitel</a:t>
            </a:r>
            <a:br>
              <a:rPr lang="de-CH" dirty="0" smtClean="0"/>
            </a:br>
            <a:r>
              <a:rPr lang="de-CH" dirty="0" smtClean="0"/>
              <a:t/>
            </a:r>
            <a:br>
              <a:rPr lang="de-CH" dirty="0" smtClean="0"/>
            </a:br>
            <a:r>
              <a:rPr lang="de-CH" dirty="0" smtClean="0"/>
              <a:t>Referent/in</a:t>
            </a:r>
            <a:endParaRPr lang="de-CH" dirty="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7544" y="130880"/>
            <a:ext cx="3657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007608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1303868"/>
            <a:ext cx="7776864" cy="540956"/>
          </a:xfrm>
        </p:spPr>
        <p:txBody>
          <a:bodyPr anchor="t" anchorCtr="0"/>
          <a:lstStyle>
            <a:lvl1pPr algn="l">
              <a:defRPr sz="3000" cap="none" baseline="0"/>
            </a:lvl1pPr>
          </a:lstStyle>
          <a:p>
            <a:r>
              <a:rPr lang="de-DE" smtClean="0"/>
              <a:t>Titelmasterformat durch Klicken bearbeiten</a:t>
            </a:r>
            <a:endParaRPr lang="de-CH" dirty="0"/>
          </a:p>
        </p:txBody>
      </p:sp>
      <p:sp>
        <p:nvSpPr>
          <p:cNvPr id="3" name="Untertitel 2"/>
          <p:cNvSpPr>
            <a:spLocks noGrp="1"/>
          </p:cNvSpPr>
          <p:nvPr>
            <p:ph type="subTitle" idx="1" hasCustomPrompt="1"/>
          </p:nvPr>
        </p:nvSpPr>
        <p:spPr>
          <a:xfrm>
            <a:off x="683568" y="1916833"/>
            <a:ext cx="7776864" cy="360039"/>
          </a:xfrm>
        </p:spPr>
        <p:txBody>
          <a:bodyPr>
            <a:normAutofit/>
          </a:bodyPr>
          <a:lstStyle>
            <a:lvl1pPr marL="0" indent="0" algn="l">
              <a:buNone/>
              <a:defRPr sz="2200" b="0">
                <a:solidFill>
                  <a:schemeClr val="tx1"/>
                </a:solidFill>
                <a:latin typeface="+mn-lt"/>
              </a:defRPr>
            </a:lvl1pPr>
            <a:lvl2pPr marL="177800" indent="-177800" algn="l">
              <a:buFont typeface="Arial" panose="020B0604020202020204" pitchFamily="34" charset="0"/>
              <a:buChar char="•"/>
              <a:defRPr sz="220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de-CH" dirty="0" smtClean="0"/>
              <a:t>Untertitel, Referent/in</a:t>
            </a:r>
            <a:endParaRPr lang="de-CH" dirty="0"/>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7544" y="130880"/>
            <a:ext cx="3657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6446" y="2348880"/>
            <a:ext cx="9150446" cy="4509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9703331"/>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nchorCtr="0"/>
          <a:lstStyle/>
          <a:p>
            <a:r>
              <a:rPr lang="de-DE" smtClean="0"/>
              <a:t>Titelmasterformat durch Klicken bearbeiten</a:t>
            </a:r>
            <a:endParaRPr lang="de-CH" dirty="0"/>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
        <p:nvSpPr>
          <p:cNvPr id="4" name="Datumsplatzhalter 3"/>
          <p:cNvSpPr>
            <a:spLocks noGrp="1"/>
          </p:cNvSpPr>
          <p:nvPr>
            <p:ph type="dt" sz="half" idx="10"/>
          </p:nvPr>
        </p:nvSpPr>
        <p:spPr/>
        <p:txBody>
          <a:bodyPr/>
          <a:lstStyle/>
          <a:p>
            <a:fld id="{0DCEDFE9-7960-41FD-97E8-175651D1A59B}" type="datetime1">
              <a:rPr lang="de-CH" smtClean="0"/>
              <a:t>14.11.2022</a:t>
            </a:fld>
            <a:endParaRPr lang="de-CH"/>
          </a:p>
        </p:txBody>
      </p:sp>
      <p:sp>
        <p:nvSpPr>
          <p:cNvPr id="5" name="Fußzeilenplatzhalter 4"/>
          <p:cNvSpPr>
            <a:spLocks noGrp="1"/>
          </p:cNvSpPr>
          <p:nvPr>
            <p:ph type="ftr" sz="quarter" idx="11"/>
          </p:nvPr>
        </p:nvSpPr>
        <p:spPr/>
        <p:txBody>
          <a:bodyPr/>
          <a:lstStyle/>
          <a:p>
            <a:r>
              <a:rPr lang="de-CH" smtClean="0"/>
              <a:t>iss doch einfach weniger / Michelle Müller</a:t>
            </a:r>
            <a:endParaRPr lang="de-CH"/>
          </a:p>
        </p:txBody>
      </p:sp>
      <p:sp>
        <p:nvSpPr>
          <p:cNvPr id="6" name="Foliennummernplatzhalter 5"/>
          <p:cNvSpPr>
            <a:spLocks noGrp="1"/>
          </p:cNvSpPr>
          <p:nvPr>
            <p:ph type="sldNum" sz="quarter" idx="12"/>
          </p:nvPr>
        </p:nvSpPr>
        <p:spPr/>
        <p:txBody>
          <a:bodyPr/>
          <a:lstStyle/>
          <a:p>
            <a:fld id="{442AD375-037F-43D0-B059-5172DA06796A}" type="slidenum">
              <a:rPr lang="de-CH" smtClean="0"/>
              <a:t>‹Nr.›</a:t>
            </a:fld>
            <a:endParaRPr lang="de-CH"/>
          </a:p>
        </p:txBody>
      </p:sp>
    </p:spTree>
    <p:extLst>
      <p:ext uri="{BB962C8B-B14F-4D97-AF65-F5344CB8AC3E}">
        <p14:creationId xmlns:p14="http://schemas.microsoft.com/office/powerpoint/2010/main" val="35575915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nchorCtr="0"/>
          <a:lstStyle/>
          <a:p>
            <a:r>
              <a:rPr lang="de-DE" smtClean="0"/>
              <a:t>Titelmasterformat durch Klicken bearbeiten</a:t>
            </a:r>
            <a:endParaRPr lang="de-CH" dirty="0"/>
          </a:p>
        </p:txBody>
      </p:sp>
      <p:sp>
        <p:nvSpPr>
          <p:cNvPr id="3" name="Inhaltsplatzhalter 2"/>
          <p:cNvSpPr>
            <a:spLocks noGrp="1"/>
          </p:cNvSpPr>
          <p:nvPr>
            <p:ph idx="1"/>
          </p:nvPr>
        </p:nvSpPr>
        <p:spPr>
          <a:xfrm>
            <a:off x="429084" y="1556792"/>
            <a:ext cx="4070908" cy="462017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
        <p:nvSpPr>
          <p:cNvPr id="4" name="Datumsplatzhalter 3"/>
          <p:cNvSpPr>
            <a:spLocks noGrp="1"/>
          </p:cNvSpPr>
          <p:nvPr>
            <p:ph type="dt" sz="half" idx="10"/>
          </p:nvPr>
        </p:nvSpPr>
        <p:spPr/>
        <p:txBody>
          <a:bodyPr/>
          <a:lstStyle/>
          <a:p>
            <a:fld id="{E80A70DB-DD8A-49B3-93B7-6963ECB6DD17}" type="datetime1">
              <a:rPr lang="de-CH" smtClean="0"/>
              <a:t>14.11.2022</a:t>
            </a:fld>
            <a:endParaRPr lang="de-CH"/>
          </a:p>
        </p:txBody>
      </p:sp>
      <p:sp>
        <p:nvSpPr>
          <p:cNvPr id="5" name="Fußzeilenplatzhalter 4"/>
          <p:cNvSpPr>
            <a:spLocks noGrp="1"/>
          </p:cNvSpPr>
          <p:nvPr>
            <p:ph type="ftr" sz="quarter" idx="11"/>
          </p:nvPr>
        </p:nvSpPr>
        <p:spPr/>
        <p:txBody>
          <a:bodyPr/>
          <a:lstStyle/>
          <a:p>
            <a:r>
              <a:rPr lang="de-CH" smtClean="0"/>
              <a:t>iss doch einfach weniger / Michelle Müller</a:t>
            </a:r>
            <a:endParaRPr lang="de-CH"/>
          </a:p>
        </p:txBody>
      </p:sp>
      <p:sp>
        <p:nvSpPr>
          <p:cNvPr id="6" name="Foliennummernplatzhalter 5"/>
          <p:cNvSpPr>
            <a:spLocks noGrp="1"/>
          </p:cNvSpPr>
          <p:nvPr>
            <p:ph type="sldNum" sz="quarter" idx="12"/>
          </p:nvPr>
        </p:nvSpPr>
        <p:spPr/>
        <p:txBody>
          <a:bodyPr/>
          <a:lstStyle/>
          <a:p>
            <a:fld id="{442AD375-037F-43D0-B059-5172DA06796A}" type="slidenum">
              <a:rPr lang="de-CH" smtClean="0"/>
              <a:t>‹Nr.›</a:t>
            </a:fld>
            <a:endParaRPr lang="de-CH"/>
          </a:p>
        </p:txBody>
      </p:sp>
      <p:sp>
        <p:nvSpPr>
          <p:cNvPr id="7" name="Inhaltsplatzhalter 2"/>
          <p:cNvSpPr>
            <a:spLocks noGrp="1"/>
          </p:cNvSpPr>
          <p:nvPr>
            <p:ph idx="13"/>
          </p:nvPr>
        </p:nvSpPr>
        <p:spPr>
          <a:xfrm>
            <a:off x="4651718" y="1556792"/>
            <a:ext cx="4063198" cy="462017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Tree>
    <p:extLst>
      <p:ext uri="{BB962C8B-B14F-4D97-AF65-F5344CB8AC3E}">
        <p14:creationId xmlns:p14="http://schemas.microsoft.com/office/powerpoint/2010/main" val="26572451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Zwei Bilder mit Legende">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nchorCtr="0"/>
          <a:lstStyle/>
          <a:p>
            <a:r>
              <a:rPr lang="de-DE" smtClean="0"/>
              <a:t>Titelmasterformat durch Klicken bearbeiten</a:t>
            </a:r>
            <a:endParaRPr lang="de-CH" dirty="0"/>
          </a:p>
        </p:txBody>
      </p:sp>
      <p:sp>
        <p:nvSpPr>
          <p:cNvPr id="4" name="Datumsplatzhalter 3"/>
          <p:cNvSpPr>
            <a:spLocks noGrp="1"/>
          </p:cNvSpPr>
          <p:nvPr>
            <p:ph type="dt" sz="half" idx="10"/>
          </p:nvPr>
        </p:nvSpPr>
        <p:spPr/>
        <p:txBody>
          <a:bodyPr/>
          <a:lstStyle/>
          <a:p>
            <a:fld id="{A73BF7A7-321E-4AA7-B73E-78EF547CBD25}" type="datetime1">
              <a:rPr lang="de-CH" smtClean="0"/>
              <a:t>14.11.2022</a:t>
            </a:fld>
            <a:endParaRPr lang="de-CH"/>
          </a:p>
        </p:txBody>
      </p:sp>
      <p:sp>
        <p:nvSpPr>
          <p:cNvPr id="5" name="Fußzeilenplatzhalter 4"/>
          <p:cNvSpPr>
            <a:spLocks noGrp="1"/>
          </p:cNvSpPr>
          <p:nvPr>
            <p:ph type="ftr" sz="quarter" idx="11"/>
          </p:nvPr>
        </p:nvSpPr>
        <p:spPr/>
        <p:txBody>
          <a:bodyPr/>
          <a:lstStyle/>
          <a:p>
            <a:r>
              <a:rPr lang="de-CH" smtClean="0"/>
              <a:t>iss doch einfach weniger / Michelle Müller</a:t>
            </a:r>
            <a:endParaRPr lang="de-CH"/>
          </a:p>
        </p:txBody>
      </p:sp>
      <p:sp>
        <p:nvSpPr>
          <p:cNvPr id="6" name="Foliennummernplatzhalter 5"/>
          <p:cNvSpPr>
            <a:spLocks noGrp="1"/>
          </p:cNvSpPr>
          <p:nvPr>
            <p:ph type="sldNum" sz="quarter" idx="12"/>
          </p:nvPr>
        </p:nvSpPr>
        <p:spPr/>
        <p:txBody>
          <a:bodyPr/>
          <a:lstStyle/>
          <a:p>
            <a:fld id="{442AD375-037F-43D0-B059-5172DA06796A}" type="slidenum">
              <a:rPr lang="de-CH" smtClean="0"/>
              <a:t>‹Nr.›</a:t>
            </a:fld>
            <a:endParaRPr lang="de-CH"/>
          </a:p>
        </p:txBody>
      </p:sp>
      <p:sp>
        <p:nvSpPr>
          <p:cNvPr id="9" name="Bildplatzhalter 8"/>
          <p:cNvSpPr>
            <a:spLocks noGrp="1"/>
          </p:cNvSpPr>
          <p:nvPr>
            <p:ph type="pic" sz="quarter" idx="14"/>
          </p:nvPr>
        </p:nvSpPr>
        <p:spPr>
          <a:xfrm>
            <a:off x="428625" y="1557338"/>
            <a:ext cx="4071938" cy="4032250"/>
          </a:xfrm>
        </p:spPr>
        <p:txBody>
          <a:bodyPr/>
          <a:lstStyle/>
          <a:p>
            <a:r>
              <a:rPr lang="de-DE" smtClean="0"/>
              <a:t>Bild durch Klicken auf Symbol hinzufügen</a:t>
            </a:r>
            <a:endParaRPr lang="de-CH"/>
          </a:p>
        </p:txBody>
      </p:sp>
      <p:sp>
        <p:nvSpPr>
          <p:cNvPr id="10" name="Bildplatzhalter 8"/>
          <p:cNvSpPr>
            <a:spLocks noGrp="1"/>
          </p:cNvSpPr>
          <p:nvPr>
            <p:ph type="pic" sz="quarter" idx="15"/>
          </p:nvPr>
        </p:nvSpPr>
        <p:spPr>
          <a:xfrm>
            <a:off x="4651718" y="1557338"/>
            <a:ext cx="4071938" cy="4032250"/>
          </a:xfrm>
        </p:spPr>
        <p:txBody>
          <a:bodyPr/>
          <a:lstStyle/>
          <a:p>
            <a:r>
              <a:rPr lang="de-DE" smtClean="0"/>
              <a:t>Bild durch Klicken auf Symbol hinzufügen</a:t>
            </a:r>
            <a:endParaRPr lang="de-CH"/>
          </a:p>
        </p:txBody>
      </p:sp>
      <p:sp>
        <p:nvSpPr>
          <p:cNvPr id="12" name="Textplatzhalter 11"/>
          <p:cNvSpPr>
            <a:spLocks noGrp="1"/>
          </p:cNvSpPr>
          <p:nvPr>
            <p:ph type="body" sz="quarter" idx="16" hasCustomPrompt="1"/>
          </p:nvPr>
        </p:nvSpPr>
        <p:spPr>
          <a:xfrm>
            <a:off x="428625" y="5732463"/>
            <a:ext cx="4071938" cy="444500"/>
          </a:xfrm>
        </p:spPr>
        <p:txBody>
          <a:bodyPr>
            <a:noAutofit/>
          </a:bodyPr>
          <a:lstStyle>
            <a:lvl1pPr>
              <a:defRPr sz="1100" baseline="0"/>
            </a:lvl1pPr>
            <a:lvl2pPr>
              <a:defRPr sz="1100"/>
            </a:lvl2pPr>
            <a:lvl3pPr>
              <a:defRPr sz="1100"/>
            </a:lvl3pPr>
            <a:lvl4pPr>
              <a:defRPr sz="1100"/>
            </a:lvl4pPr>
            <a:lvl5pPr>
              <a:defRPr sz="1100"/>
            </a:lvl5pPr>
          </a:lstStyle>
          <a:p>
            <a:pPr lvl="0"/>
            <a:r>
              <a:rPr lang="de-DE" dirty="0" smtClean="0"/>
              <a:t>Bildlegende durch Klicken bearbeiten</a:t>
            </a:r>
            <a:endParaRPr lang="de-CH" dirty="0"/>
          </a:p>
        </p:txBody>
      </p:sp>
      <p:sp>
        <p:nvSpPr>
          <p:cNvPr id="13" name="Textplatzhalter 11"/>
          <p:cNvSpPr>
            <a:spLocks noGrp="1"/>
          </p:cNvSpPr>
          <p:nvPr>
            <p:ph type="body" sz="quarter" idx="17" hasCustomPrompt="1"/>
          </p:nvPr>
        </p:nvSpPr>
        <p:spPr>
          <a:xfrm>
            <a:off x="4651718" y="5742601"/>
            <a:ext cx="4071938" cy="444500"/>
          </a:xfrm>
        </p:spPr>
        <p:txBody>
          <a:bodyPr>
            <a:noAutofit/>
          </a:bodyPr>
          <a:lstStyle>
            <a:lvl1pPr>
              <a:defRPr sz="1100" baseline="0"/>
            </a:lvl1pPr>
            <a:lvl2pPr>
              <a:defRPr sz="1100"/>
            </a:lvl2pPr>
            <a:lvl3pPr>
              <a:defRPr sz="1100"/>
            </a:lvl3pPr>
            <a:lvl4pPr>
              <a:defRPr sz="1100"/>
            </a:lvl4pPr>
            <a:lvl5pPr>
              <a:defRPr sz="1100"/>
            </a:lvl5pPr>
          </a:lstStyle>
          <a:p>
            <a:pPr lvl="0"/>
            <a:r>
              <a:rPr lang="de-DE" dirty="0" smtClean="0"/>
              <a:t>Bildlegende durch Klicken bearbeiten</a:t>
            </a:r>
            <a:endParaRPr lang="de-CH" dirty="0"/>
          </a:p>
        </p:txBody>
      </p:sp>
    </p:spTree>
    <p:extLst>
      <p:ext uri="{BB962C8B-B14F-4D97-AF65-F5344CB8AC3E}">
        <p14:creationId xmlns:p14="http://schemas.microsoft.com/office/powerpoint/2010/main" val="2536444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folie 2zeilig">
    <p:spTree>
      <p:nvGrpSpPr>
        <p:cNvPr id="1" name=""/>
        <p:cNvGrpSpPr/>
        <p:nvPr/>
      </p:nvGrpSpPr>
      <p:grpSpPr>
        <a:xfrm>
          <a:off x="0" y="0"/>
          <a:ext cx="0" cy="0"/>
          <a:chOff x="0" y="0"/>
          <a:chExt cx="0" cy="0"/>
        </a:xfrm>
      </p:grpSpPr>
      <p:sp>
        <p:nvSpPr>
          <p:cNvPr id="2" name="Titel 1"/>
          <p:cNvSpPr>
            <a:spLocks noGrp="1"/>
          </p:cNvSpPr>
          <p:nvPr>
            <p:ph type="title"/>
          </p:nvPr>
        </p:nvSpPr>
        <p:spPr>
          <a:xfrm>
            <a:off x="539750" y="1520825"/>
            <a:ext cx="8064500" cy="900113"/>
          </a:xfrm>
          <a:prstGeom prst="rect">
            <a:avLst/>
          </a:prstGeom>
        </p:spPr>
        <p:txBody>
          <a:bodyPr lIns="0" tIns="0" rIns="0" bIns="0" anchor="t" anchorCtr="0"/>
          <a:lstStyle>
            <a:lvl1pPr>
              <a:defRPr sz="3200"/>
            </a:lvl1pPr>
          </a:lstStyle>
          <a:p>
            <a:r>
              <a:rPr lang="de-DE" dirty="0"/>
              <a:t>Mastertitelformat bearbeiten</a:t>
            </a:r>
          </a:p>
        </p:txBody>
      </p:sp>
      <p:sp>
        <p:nvSpPr>
          <p:cNvPr id="13" name="Textplatzhalter 6"/>
          <p:cNvSpPr>
            <a:spLocks noGrp="1"/>
          </p:cNvSpPr>
          <p:nvPr>
            <p:ph type="body" sz="quarter" idx="10"/>
          </p:nvPr>
        </p:nvSpPr>
        <p:spPr>
          <a:xfrm>
            <a:off x="539750" y="2554425"/>
            <a:ext cx="8064500" cy="216739"/>
          </a:xfrm>
          <a:prstGeom prst="rect">
            <a:avLst/>
          </a:prstGeom>
        </p:spPr>
        <p:txBody>
          <a:bodyPr lIns="0" tIns="0" rIns="0" bIns="0">
            <a:noAutofit/>
          </a:bodyPr>
          <a:lstStyle>
            <a:lvl1pPr marL="0" indent="0">
              <a:buFontTx/>
              <a:buNone/>
              <a:defRPr sz="1800" b="0" i="0">
                <a:latin typeface="Arial" charset="0"/>
                <a:ea typeface="Arial" charset="0"/>
                <a:cs typeface="Arial" charset="0"/>
              </a:defRPr>
            </a:lvl1pPr>
            <a:lvl2pPr marL="457200" indent="0">
              <a:buFontTx/>
              <a:buNone/>
              <a:defRPr sz="1000" b="0" i="0">
                <a:latin typeface="Arial" charset="0"/>
                <a:ea typeface="Arial" charset="0"/>
                <a:cs typeface="Arial" charset="0"/>
              </a:defRPr>
            </a:lvl2pPr>
            <a:lvl3pPr marL="914400" indent="0">
              <a:buFontTx/>
              <a:buNone/>
              <a:defRPr sz="1000" b="0" i="0">
                <a:latin typeface="Arial" charset="0"/>
                <a:ea typeface="Arial" charset="0"/>
                <a:cs typeface="Arial" charset="0"/>
              </a:defRPr>
            </a:lvl3pPr>
            <a:lvl4pPr marL="1371600" indent="0">
              <a:buFontTx/>
              <a:buNone/>
              <a:defRPr sz="1000" b="0" i="0">
                <a:latin typeface="Arial" charset="0"/>
                <a:ea typeface="Arial" charset="0"/>
                <a:cs typeface="Arial" charset="0"/>
              </a:defRPr>
            </a:lvl4pPr>
            <a:lvl5pPr marL="1828800" indent="0">
              <a:buFontTx/>
              <a:buNone/>
              <a:defRPr sz="1000" b="0" i="0">
                <a:latin typeface="Arial" charset="0"/>
                <a:ea typeface="Arial" charset="0"/>
                <a:cs typeface="Arial" charset="0"/>
              </a:defRPr>
            </a:lvl5pPr>
          </a:lstStyle>
          <a:p>
            <a:pPr lvl="0"/>
            <a:r>
              <a:rPr lang="de-DE" dirty="0"/>
              <a:t>Mastertextformat bearbeiten</a:t>
            </a:r>
          </a:p>
        </p:txBody>
      </p:sp>
      <p:sp>
        <p:nvSpPr>
          <p:cNvPr id="12" name="Rechteck 11"/>
          <p:cNvSpPr/>
          <p:nvPr userDrawn="1"/>
        </p:nvSpPr>
        <p:spPr>
          <a:xfrm>
            <a:off x="4991100" y="3057525"/>
            <a:ext cx="4152900" cy="38004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p:cNvSpPr/>
          <p:nvPr userDrawn="1"/>
        </p:nvSpPr>
        <p:spPr>
          <a:xfrm>
            <a:off x="0" y="3057525"/>
            <a:ext cx="4152900" cy="38004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Parallelogramm 14"/>
          <p:cNvSpPr/>
          <p:nvPr userDrawn="1"/>
        </p:nvSpPr>
        <p:spPr>
          <a:xfrm>
            <a:off x="1379887" y="3057525"/>
            <a:ext cx="5757861" cy="3800475"/>
          </a:xfrm>
          <a:prstGeom prst="parallelogram">
            <a:avLst>
              <a:gd name="adj" fmla="val 50527"/>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sp>
        <p:nvSpPr>
          <p:cNvPr id="16" name="Parallelogramm 15"/>
          <p:cNvSpPr/>
          <p:nvPr userDrawn="1"/>
        </p:nvSpPr>
        <p:spPr>
          <a:xfrm flipH="1">
            <a:off x="2100965" y="3057525"/>
            <a:ext cx="5757861" cy="3800475"/>
          </a:xfrm>
          <a:prstGeom prst="parallelogram">
            <a:avLst>
              <a:gd name="adj" fmla="val 50527"/>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pic>
        <p:nvPicPr>
          <p:cNvPr id="9" name="Grafik 8"/>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74863" y="247828"/>
            <a:ext cx="3412969" cy="692208"/>
          </a:xfrm>
          <a:prstGeom prst="rect">
            <a:avLst/>
          </a:prstGeom>
        </p:spPr>
      </p:pic>
    </p:spTree>
    <p:extLst>
      <p:ext uri="{BB962C8B-B14F-4D97-AF65-F5344CB8AC3E}">
        <p14:creationId xmlns:p14="http://schemas.microsoft.com/office/powerpoint/2010/main" val="2228747380"/>
      </p:ext>
    </p:extLst>
  </p:cSld>
  <p:clrMapOvr>
    <a:masterClrMapping/>
  </p:clrMapOvr>
  <p:extLst mod="1">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r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nchorCtr="0"/>
          <a:lstStyle/>
          <a:p>
            <a:r>
              <a:rPr lang="de-DE" smtClean="0"/>
              <a:t>Titelmasterformat durch Klicken bearbeiten</a:t>
            </a:r>
            <a:endParaRPr lang="de-CH" dirty="0"/>
          </a:p>
        </p:txBody>
      </p:sp>
      <p:sp>
        <p:nvSpPr>
          <p:cNvPr id="3" name="Inhaltsplatzhalter 2"/>
          <p:cNvSpPr>
            <a:spLocks noGrp="1"/>
          </p:cNvSpPr>
          <p:nvPr>
            <p:ph idx="1"/>
          </p:nvPr>
        </p:nvSpPr>
        <p:spPr>
          <a:xfrm>
            <a:off x="429084" y="1556792"/>
            <a:ext cx="2664000" cy="4620172"/>
          </a:xfrm>
        </p:spPr>
        <p:txBody>
          <a:bodyPr>
            <a:normAutofit/>
          </a:bodyPr>
          <a:lstStyle>
            <a:lvl1pPr>
              <a:defRPr sz="1400"/>
            </a:lvl1pPr>
            <a:lvl2pPr>
              <a:defRPr sz="1400"/>
            </a:lvl2pPr>
            <a:lvl3pPr>
              <a:defRPr sz="1400"/>
            </a:lvl3pPr>
            <a:lvl4pPr>
              <a:defRPr sz="1400"/>
            </a:lvl4pPr>
            <a:lvl5pPr>
              <a:defRPr sz="14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
        <p:nvSpPr>
          <p:cNvPr id="4" name="Datumsplatzhalter 3"/>
          <p:cNvSpPr>
            <a:spLocks noGrp="1"/>
          </p:cNvSpPr>
          <p:nvPr>
            <p:ph type="dt" sz="half" idx="10"/>
          </p:nvPr>
        </p:nvSpPr>
        <p:spPr/>
        <p:txBody>
          <a:bodyPr/>
          <a:lstStyle/>
          <a:p>
            <a:fld id="{E89DD4CB-154D-4F17-909E-7AE865C3E519}" type="datetime1">
              <a:rPr lang="de-CH" smtClean="0"/>
              <a:t>14.11.2022</a:t>
            </a:fld>
            <a:endParaRPr lang="de-CH"/>
          </a:p>
        </p:txBody>
      </p:sp>
      <p:sp>
        <p:nvSpPr>
          <p:cNvPr id="5" name="Fußzeilenplatzhalter 4"/>
          <p:cNvSpPr>
            <a:spLocks noGrp="1"/>
          </p:cNvSpPr>
          <p:nvPr>
            <p:ph type="ftr" sz="quarter" idx="11"/>
          </p:nvPr>
        </p:nvSpPr>
        <p:spPr/>
        <p:txBody>
          <a:bodyPr/>
          <a:lstStyle/>
          <a:p>
            <a:r>
              <a:rPr lang="de-CH" smtClean="0"/>
              <a:t>iss doch einfach weniger / Michelle Müller</a:t>
            </a:r>
            <a:endParaRPr lang="de-CH"/>
          </a:p>
        </p:txBody>
      </p:sp>
      <p:sp>
        <p:nvSpPr>
          <p:cNvPr id="6" name="Foliennummernplatzhalter 5"/>
          <p:cNvSpPr>
            <a:spLocks noGrp="1"/>
          </p:cNvSpPr>
          <p:nvPr>
            <p:ph type="sldNum" sz="quarter" idx="12"/>
          </p:nvPr>
        </p:nvSpPr>
        <p:spPr/>
        <p:txBody>
          <a:bodyPr/>
          <a:lstStyle/>
          <a:p>
            <a:fld id="{442AD375-037F-43D0-B059-5172DA06796A}" type="slidenum">
              <a:rPr lang="de-CH" smtClean="0"/>
              <a:t>‹Nr.›</a:t>
            </a:fld>
            <a:endParaRPr lang="de-CH"/>
          </a:p>
        </p:txBody>
      </p:sp>
      <p:sp>
        <p:nvSpPr>
          <p:cNvPr id="7" name="Inhaltsplatzhalter 2"/>
          <p:cNvSpPr>
            <a:spLocks noGrp="1"/>
          </p:cNvSpPr>
          <p:nvPr>
            <p:ph idx="13"/>
          </p:nvPr>
        </p:nvSpPr>
        <p:spPr>
          <a:xfrm>
            <a:off x="3240000" y="1556792"/>
            <a:ext cx="2664000" cy="4620172"/>
          </a:xfrm>
        </p:spPr>
        <p:txBody>
          <a:bodyPr>
            <a:normAutofit/>
          </a:bodyPr>
          <a:lstStyle>
            <a:lvl1pPr>
              <a:defRPr sz="1400"/>
            </a:lvl1pPr>
            <a:lvl2pPr>
              <a:defRPr sz="1400"/>
            </a:lvl2pPr>
            <a:lvl3pPr>
              <a:defRPr sz="1400"/>
            </a:lvl3pPr>
            <a:lvl4pPr>
              <a:defRPr sz="1400"/>
            </a:lvl4pPr>
            <a:lvl5pPr>
              <a:defRPr sz="14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
        <p:nvSpPr>
          <p:cNvPr id="8" name="Inhaltsplatzhalter 2"/>
          <p:cNvSpPr>
            <a:spLocks noGrp="1"/>
          </p:cNvSpPr>
          <p:nvPr>
            <p:ph idx="14"/>
          </p:nvPr>
        </p:nvSpPr>
        <p:spPr>
          <a:xfrm>
            <a:off x="6050916" y="1556792"/>
            <a:ext cx="2664000" cy="4620172"/>
          </a:xfrm>
        </p:spPr>
        <p:txBody>
          <a:bodyPr>
            <a:normAutofit/>
          </a:bodyPr>
          <a:lstStyle>
            <a:lvl1pPr>
              <a:defRPr sz="1400"/>
            </a:lvl1pPr>
            <a:lvl2pPr>
              <a:defRPr sz="1400"/>
            </a:lvl2pPr>
            <a:lvl3pPr>
              <a:defRPr sz="1400"/>
            </a:lvl3pPr>
            <a:lvl4pPr>
              <a:defRPr sz="1400"/>
            </a:lvl4pPr>
            <a:lvl5pPr>
              <a:defRPr sz="14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Tree>
    <p:extLst>
      <p:ext uri="{BB962C8B-B14F-4D97-AF65-F5344CB8AC3E}">
        <p14:creationId xmlns:p14="http://schemas.microsoft.com/office/powerpoint/2010/main" val="38609185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rei Inhalte Text und Bi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nchorCtr="0"/>
          <a:lstStyle/>
          <a:p>
            <a:r>
              <a:rPr lang="de-DE" smtClean="0"/>
              <a:t>Titelmasterformat durch Klicken bearbeiten</a:t>
            </a:r>
            <a:endParaRPr lang="de-CH" dirty="0"/>
          </a:p>
        </p:txBody>
      </p:sp>
      <p:sp>
        <p:nvSpPr>
          <p:cNvPr id="3" name="Inhaltsplatzhalter 2"/>
          <p:cNvSpPr>
            <a:spLocks noGrp="1"/>
          </p:cNvSpPr>
          <p:nvPr>
            <p:ph idx="1"/>
          </p:nvPr>
        </p:nvSpPr>
        <p:spPr>
          <a:xfrm>
            <a:off x="429084" y="4293096"/>
            <a:ext cx="2664000" cy="1883868"/>
          </a:xfrm>
        </p:spPr>
        <p:txBody>
          <a:bodyPr>
            <a:normAutofit/>
          </a:bodyPr>
          <a:lstStyle>
            <a:lvl1pPr>
              <a:defRPr sz="1400"/>
            </a:lvl1pPr>
            <a:lvl2pPr>
              <a:defRPr sz="1400"/>
            </a:lvl2pPr>
            <a:lvl3pPr>
              <a:defRPr sz="1400"/>
            </a:lvl3pPr>
            <a:lvl4pPr>
              <a:defRPr sz="1400"/>
            </a:lvl4pPr>
            <a:lvl5pPr>
              <a:defRPr sz="14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
        <p:nvSpPr>
          <p:cNvPr id="4" name="Datumsplatzhalter 3"/>
          <p:cNvSpPr>
            <a:spLocks noGrp="1"/>
          </p:cNvSpPr>
          <p:nvPr>
            <p:ph type="dt" sz="half" idx="10"/>
          </p:nvPr>
        </p:nvSpPr>
        <p:spPr/>
        <p:txBody>
          <a:bodyPr/>
          <a:lstStyle/>
          <a:p>
            <a:fld id="{52315C54-D629-4A6D-A13E-AC9801CCD061}" type="datetime1">
              <a:rPr lang="de-CH" smtClean="0"/>
              <a:t>14.11.2022</a:t>
            </a:fld>
            <a:endParaRPr lang="de-CH"/>
          </a:p>
        </p:txBody>
      </p:sp>
      <p:sp>
        <p:nvSpPr>
          <p:cNvPr id="5" name="Fußzeilenplatzhalter 4"/>
          <p:cNvSpPr>
            <a:spLocks noGrp="1"/>
          </p:cNvSpPr>
          <p:nvPr>
            <p:ph type="ftr" sz="quarter" idx="11"/>
          </p:nvPr>
        </p:nvSpPr>
        <p:spPr/>
        <p:txBody>
          <a:bodyPr/>
          <a:lstStyle/>
          <a:p>
            <a:r>
              <a:rPr lang="de-CH" smtClean="0"/>
              <a:t>iss doch einfach weniger / Michelle Müller</a:t>
            </a:r>
            <a:endParaRPr lang="de-CH"/>
          </a:p>
        </p:txBody>
      </p:sp>
      <p:sp>
        <p:nvSpPr>
          <p:cNvPr id="6" name="Foliennummernplatzhalter 5"/>
          <p:cNvSpPr>
            <a:spLocks noGrp="1"/>
          </p:cNvSpPr>
          <p:nvPr>
            <p:ph type="sldNum" sz="quarter" idx="12"/>
          </p:nvPr>
        </p:nvSpPr>
        <p:spPr/>
        <p:txBody>
          <a:bodyPr/>
          <a:lstStyle/>
          <a:p>
            <a:fld id="{442AD375-037F-43D0-B059-5172DA06796A}" type="slidenum">
              <a:rPr lang="de-CH" smtClean="0"/>
              <a:t>‹Nr.›</a:t>
            </a:fld>
            <a:endParaRPr lang="de-CH"/>
          </a:p>
        </p:txBody>
      </p:sp>
      <p:sp>
        <p:nvSpPr>
          <p:cNvPr id="7" name="Inhaltsplatzhalter 2"/>
          <p:cNvSpPr>
            <a:spLocks noGrp="1"/>
          </p:cNvSpPr>
          <p:nvPr>
            <p:ph idx="13"/>
          </p:nvPr>
        </p:nvSpPr>
        <p:spPr>
          <a:xfrm>
            <a:off x="3240000" y="4293096"/>
            <a:ext cx="2664000" cy="1883868"/>
          </a:xfrm>
        </p:spPr>
        <p:txBody>
          <a:bodyPr>
            <a:normAutofit/>
          </a:bodyPr>
          <a:lstStyle>
            <a:lvl1pPr>
              <a:defRPr sz="1400"/>
            </a:lvl1pPr>
            <a:lvl2pPr>
              <a:defRPr sz="1400"/>
            </a:lvl2pPr>
            <a:lvl3pPr>
              <a:defRPr sz="1400"/>
            </a:lvl3pPr>
            <a:lvl4pPr>
              <a:defRPr sz="1400"/>
            </a:lvl4pPr>
            <a:lvl5pPr>
              <a:defRPr sz="14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
        <p:nvSpPr>
          <p:cNvPr id="8" name="Inhaltsplatzhalter 2"/>
          <p:cNvSpPr>
            <a:spLocks noGrp="1"/>
          </p:cNvSpPr>
          <p:nvPr>
            <p:ph idx="14"/>
          </p:nvPr>
        </p:nvSpPr>
        <p:spPr>
          <a:xfrm>
            <a:off x="6050916" y="4293096"/>
            <a:ext cx="2664000" cy="1883868"/>
          </a:xfrm>
        </p:spPr>
        <p:txBody>
          <a:bodyPr>
            <a:normAutofit/>
          </a:bodyPr>
          <a:lstStyle>
            <a:lvl1pPr>
              <a:defRPr sz="1400"/>
            </a:lvl1pPr>
            <a:lvl2pPr>
              <a:defRPr sz="1400"/>
            </a:lvl2pPr>
            <a:lvl3pPr>
              <a:defRPr sz="1400"/>
            </a:lvl3pPr>
            <a:lvl4pPr>
              <a:defRPr sz="1400"/>
            </a:lvl4pPr>
            <a:lvl5pPr>
              <a:defRPr sz="14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
        <p:nvSpPr>
          <p:cNvPr id="11" name="Bildplatzhalter 10"/>
          <p:cNvSpPr>
            <a:spLocks noGrp="1"/>
          </p:cNvSpPr>
          <p:nvPr>
            <p:ph type="pic" sz="quarter" idx="15"/>
          </p:nvPr>
        </p:nvSpPr>
        <p:spPr>
          <a:xfrm>
            <a:off x="428625" y="1671638"/>
            <a:ext cx="2663825" cy="2478087"/>
          </a:xfrm>
        </p:spPr>
        <p:txBody>
          <a:bodyPr/>
          <a:lstStyle>
            <a:lvl1pPr algn="ctr">
              <a:defRPr>
                <a:solidFill>
                  <a:schemeClr val="tx2"/>
                </a:solidFill>
              </a:defRPr>
            </a:lvl1pPr>
          </a:lstStyle>
          <a:p>
            <a:r>
              <a:rPr lang="de-DE" smtClean="0"/>
              <a:t>Bild durch Klicken auf Symbol hinzufügen</a:t>
            </a:r>
            <a:endParaRPr lang="de-CH" dirty="0"/>
          </a:p>
        </p:txBody>
      </p:sp>
      <p:sp>
        <p:nvSpPr>
          <p:cNvPr id="12" name="Bildplatzhalter 10"/>
          <p:cNvSpPr>
            <a:spLocks noGrp="1"/>
          </p:cNvSpPr>
          <p:nvPr>
            <p:ph type="pic" sz="quarter" idx="16"/>
          </p:nvPr>
        </p:nvSpPr>
        <p:spPr>
          <a:xfrm>
            <a:off x="3240175" y="1671638"/>
            <a:ext cx="2663825" cy="2478087"/>
          </a:xfrm>
        </p:spPr>
        <p:txBody>
          <a:bodyPr/>
          <a:lstStyle>
            <a:lvl1pPr algn="ctr">
              <a:defRPr>
                <a:solidFill>
                  <a:schemeClr val="tx2"/>
                </a:solidFill>
              </a:defRPr>
            </a:lvl1pPr>
          </a:lstStyle>
          <a:p>
            <a:r>
              <a:rPr lang="de-DE" smtClean="0"/>
              <a:t>Bild durch Klicken auf Symbol hinzufügen</a:t>
            </a:r>
            <a:endParaRPr lang="de-CH" dirty="0"/>
          </a:p>
        </p:txBody>
      </p:sp>
      <p:sp>
        <p:nvSpPr>
          <p:cNvPr id="13" name="Bildplatzhalter 10"/>
          <p:cNvSpPr>
            <a:spLocks noGrp="1"/>
          </p:cNvSpPr>
          <p:nvPr>
            <p:ph type="pic" sz="quarter" idx="17"/>
          </p:nvPr>
        </p:nvSpPr>
        <p:spPr>
          <a:xfrm>
            <a:off x="6051091" y="1677956"/>
            <a:ext cx="2663825" cy="2478087"/>
          </a:xfrm>
        </p:spPr>
        <p:txBody>
          <a:bodyPr/>
          <a:lstStyle>
            <a:lvl1pPr algn="ctr">
              <a:defRPr>
                <a:solidFill>
                  <a:schemeClr val="tx2"/>
                </a:solidFill>
              </a:defRPr>
            </a:lvl1pPr>
          </a:lstStyle>
          <a:p>
            <a:r>
              <a:rPr lang="de-DE" smtClean="0"/>
              <a:t>Bild durch Klicken auf Symbol hinzufügen</a:t>
            </a:r>
            <a:endParaRPr lang="de-CH" dirty="0"/>
          </a:p>
        </p:txBody>
      </p:sp>
    </p:spTree>
    <p:extLst>
      <p:ext uri="{BB962C8B-B14F-4D97-AF65-F5344CB8AC3E}">
        <p14:creationId xmlns:p14="http://schemas.microsoft.com/office/powerpoint/2010/main" val="6784157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ild, ohne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48AE833C-4972-4B93-801F-77FDE1799E4F}" type="datetime1">
              <a:rPr lang="de-CH" smtClean="0"/>
              <a:t>14.11.2022</a:t>
            </a:fld>
            <a:endParaRPr lang="de-CH"/>
          </a:p>
        </p:txBody>
      </p:sp>
      <p:sp>
        <p:nvSpPr>
          <p:cNvPr id="4" name="Fußzeilenplatzhalter 3"/>
          <p:cNvSpPr>
            <a:spLocks noGrp="1"/>
          </p:cNvSpPr>
          <p:nvPr>
            <p:ph type="ftr" sz="quarter" idx="11"/>
          </p:nvPr>
        </p:nvSpPr>
        <p:spPr/>
        <p:txBody>
          <a:bodyPr/>
          <a:lstStyle/>
          <a:p>
            <a:r>
              <a:rPr lang="de-CH" dirty="0" smtClean="0"/>
              <a:t>Iss doch </a:t>
            </a:r>
            <a:r>
              <a:rPr lang="de-CH" i="1" dirty="0" smtClean="0"/>
              <a:t>einfach</a:t>
            </a:r>
            <a:r>
              <a:rPr lang="de-CH" dirty="0" smtClean="0"/>
              <a:t> weniger / Michelle Müller</a:t>
            </a:r>
            <a:endParaRPr lang="de-CH" dirty="0"/>
          </a:p>
        </p:txBody>
      </p:sp>
      <p:sp>
        <p:nvSpPr>
          <p:cNvPr id="5" name="Foliennummernplatzhalter 4"/>
          <p:cNvSpPr>
            <a:spLocks noGrp="1"/>
          </p:cNvSpPr>
          <p:nvPr>
            <p:ph type="sldNum" sz="quarter" idx="12"/>
          </p:nvPr>
        </p:nvSpPr>
        <p:spPr/>
        <p:txBody>
          <a:bodyPr/>
          <a:lstStyle/>
          <a:p>
            <a:fld id="{442AD375-037F-43D0-B059-5172DA06796A}" type="slidenum">
              <a:rPr lang="de-CH" smtClean="0"/>
              <a:t>‹Nr.›</a:t>
            </a:fld>
            <a:endParaRPr lang="de-CH"/>
          </a:p>
        </p:txBody>
      </p:sp>
      <p:sp>
        <p:nvSpPr>
          <p:cNvPr id="6" name="Inhaltsplatzhalter 2"/>
          <p:cNvSpPr>
            <a:spLocks noGrp="1"/>
          </p:cNvSpPr>
          <p:nvPr>
            <p:ph idx="1" hasCustomPrompt="1"/>
          </p:nvPr>
        </p:nvSpPr>
        <p:spPr>
          <a:xfrm>
            <a:off x="423332" y="5589240"/>
            <a:ext cx="8288867" cy="587724"/>
          </a:xfrm>
        </p:spPr>
        <p:txBody>
          <a:bodyPr>
            <a:normAutofit/>
          </a:bodyPr>
          <a:lstStyle>
            <a:lvl1pPr>
              <a:defRPr sz="1400"/>
            </a:lvl1pPr>
            <a:lvl2pPr>
              <a:defRPr sz="1400"/>
            </a:lvl2pPr>
            <a:lvl3pPr>
              <a:defRPr sz="1400"/>
            </a:lvl3pPr>
            <a:lvl4pPr>
              <a:defRPr sz="1400"/>
            </a:lvl4pPr>
            <a:lvl5pPr>
              <a:defRPr sz="1400"/>
            </a:lvl5pPr>
          </a:lstStyle>
          <a:p>
            <a:pPr lvl="0"/>
            <a:r>
              <a:rPr lang="de-DE" dirty="0" smtClean="0"/>
              <a:t>Bildlegende</a:t>
            </a:r>
            <a:endParaRPr lang="de-CH" dirty="0"/>
          </a:p>
        </p:txBody>
      </p:sp>
      <p:sp>
        <p:nvSpPr>
          <p:cNvPr id="10" name="Bildplatzhalter 9"/>
          <p:cNvSpPr>
            <a:spLocks noGrp="1"/>
          </p:cNvSpPr>
          <p:nvPr>
            <p:ph type="pic" sz="quarter" idx="13"/>
          </p:nvPr>
        </p:nvSpPr>
        <p:spPr>
          <a:xfrm>
            <a:off x="423332" y="620688"/>
            <a:ext cx="8288867" cy="4896544"/>
          </a:xfrm>
        </p:spPr>
        <p:txBody>
          <a:bodyPr/>
          <a:lstStyle>
            <a:lvl1pPr algn="ctr">
              <a:defRPr>
                <a:solidFill>
                  <a:schemeClr val="tx2"/>
                </a:solidFill>
              </a:defRPr>
            </a:lvl1pPr>
          </a:lstStyle>
          <a:p>
            <a:r>
              <a:rPr lang="de-DE" smtClean="0"/>
              <a:t>Bild durch Klicken auf Symbol hinzufügen</a:t>
            </a:r>
            <a:endParaRPr lang="de-CH" dirty="0"/>
          </a:p>
        </p:txBody>
      </p:sp>
    </p:spTree>
    <p:extLst>
      <p:ext uri="{BB962C8B-B14F-4D97-AF65-F5344CB8AC3E}">
        <p14:creationId xmlns:p14="http://schemas.microsoft.com/office/powerpoint/2010/main" val="325739726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el und zwei Inhalte" userDrawn="1">
  <p:cSld name="Titel und 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407193" y="1569601"/>
            <a:ext cx="4102622" cy="4312571"/>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4633566" y="1569600"/>
            <a:ext cx="4102753" cy="431257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365EF738-132D-4721-BD87-99675DF12BA8}" type="datetime1">
              <a:rPr lang="de-CH" smtClean="0"/>
              <a:t>14.11.2022</a:t>
            </a:fld>
            <a:endParaRPr lang="de-CH"/>
          </a:p>
        </p:txBody>
      </p:sp>
      <p:sp>
        <p:nvSpPr>
          <p:cNvPr id="6" name="Footer Placeholder 5"/>
          <p:cNvSpPr>
            <a:spLocks noGrp="1"/>
          </p:cNvSpPr>
          <p:nvPr>
            <p:ph type="ftr" sz="quarter" idx="11"/>
          </p:nvPr>
        </p:nvSpPr>
        <p:spPr/>
        <p:txBody>
          <a:bodyPr/>
          <a:lstStyle/>
          <a:p>
            <a:r>
              <a:rPr lang="de-CH" smtClean="0"/>
              <a:t>iss doch einfach weniger / Michelle Müller</a:t>
            </a:r>
            <a:endParaRPr lang="de-CH"/>
          </a:p>
        </p:txBody>
      </p:sp>
      <p:sp>
        <p:nvSpPr>
          <p:cNvPr id="7" name="Slide Number Placeholder 6"/>
          <p:cNvSpPr>
            <a:spLocks noGrp="1"/>
          </p:cNvSpPr>
          <p:nvPr>
            <p:ph type="sldNum" sz="quarter" idx="12"/>
          </p:nvPr>
        </p:nvSpPr>
        <p:spPr/>
        <p:txBody>
          <a:bodyPr/>
          <a:lstStyle/>
          <a:p>
            <a:fld id="{6516D846-5C16-4076-A4B5-B3209FD30D05}" type="slidenum">
              <a:rPr lang="de-CH" smtClean="0"/>
              <a:t>‹Nr.›</a:t>
            </a:fld>
            <a:endParaRPr lang="de-CH"/>
          </a:p>
        </p:txBody>
      </p:sp>
    </p:spTree>
    <p:extLst>
      <p:ext uri="{BB962C8B-B14F-4D97-AF65-F5344CB8AC3E}">
        <p14:creationId xmlns:p14="http://schemas.microsoft.com/office/powerpoint/2010/main" val="198801015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657">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el und Inhalt" userDrawn="1">
  <p:cSld name="1_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407192" y="550414"/>
            <a:ext cx="6663399" cy="862928"/>
          </a:xfrm>
        </p:spPr>
        <p:txBody>
          <a:bodyPr/>
          <a:lstStyle/>
          <a:p>
            <a:r>
              <a:rPr lang="de-DE" smtClean="0"/>
              <a:t>Titelmasterformat durch Klicken bearbeiten</a:t>
            </a:r>
            <a:endParaRPr lang="en-US" dirty="0"/>
          </a:p>
        </p:txBody>
      </p:sp>
      <p:sp>
        <p:nvSpPr>
          <p:cNvPr id="3" name="Content Placeholder 2"/>
          <p:cNvSpPr>
            <a:spLocks noGrp="1"/>
          </p:cNvSpPr>
          <p:nvPr>
            <p:ph idx="1"/>
          </p:nvPr>
        </p:nvSpPr>
        <p:spPr>
          <a:xfrm>
            <a:off x="407193" y="1569600"/>
            <a:ext cx="6663398" cy="397481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1E9D9331-4CEB-440C-9A62-B5DF205E8E27}" type="datetime1">
              <a:rPr lang="de-CH" smtClean="0"/>
              <a:t>14.11.2022</a:t>
            </a:fld>
            <a:endParaRPr lang="de-CH"/>
          </a:p>
        </p:txBody>
      </p:sp>
      <p:sp>
        <p:nvSpPr>
          <p:cNvPr id="5" name="Footer Placeholder 4"/>
          <p:cNvSpPr>
            <a:spLocks noGrp="1"/>
          </p:cNvSpPr>
          <p:nvPr>
            <p:ph type="ftr" sz="quarter" idx="11"/>
          </p:nvPr>
        </p:nvSpPr>
        <p:spPr/>
        <p:txBody>
          <a:bodyPr/>
          <a:lstStyle/>
          <a:p>
            <a:r>
              <a:rPr lang="de-CH" smtClean="0"/>
              <a:t>iss doch einfach weniger / Michelle Müller</a:t>
            </a:r>
            <a:endParaRPr lang="de-CH"/>
          </a:p>
        </p:txBody>
      </p:sp>
      <p:sp>
        <p:nvSpPr>
          <p:cNvPr id="6" name="Slide Number Placeholder 5"/>
          <p:cNvSpPr>
            <a:spLocks noGrp="1"/>
          </p:cNvSpPr>
          <p:nvPr>
            <p:ph type="sldNum" sz="quarter" idx="12"/>
          </p:nvPr>
        </p:nvSpPr>
        <p:spPr/>
        <p:txBody>
          <a:bodyPr/>
          <a:lstStyle/>
          <a:p>
            <a:fld id="{6516D846-5C16-4076-A4B5-B3209FD30D05}" type="slidenum">
              <a:rPr lang="de-CH" smtClean="0"/>
              <a:t>‹Nr.›</a:t>
            </a:fld>
            <a:endParaRPr lang="de-CH"/>
          </a:p>
        </p:txBody>
      </p:sp>
      <p:sp>
        <p:nvSpPr>
          <p:cNvPr id="9" name="Text Placeholder 8"/>
          <p:cNvSpPr>
            <a:spLocks noGrp="1"/>
          </p:cNvSpPr>
          <p:nvPr>
            <p:ph type="body" sz="quarter" idx="13" hasCustomPrompt="1"/>
          </p:nvPr>
        </p:nvSpPr>
        <p:spPr>
          <a:xfrm>
            <a:off x="407681" y="5598756"/>
            <a:ext cx="6663008" cy="195839"/>
          </a:xfrm>
        </p:spPr>
        <p:txBody>
          <a:bodyPr/>
          <a:lstStyle>
            <a:lvl1pPr marL="0" indent="0">
              <a:lnSpc>
                <a:spcPts val="1125"/>
              </a:lnSpc>
              <a:buNone/>
              <a:defRPr sz="900"/>
            </a:lvl1pPr>
          </a:lstStyle>
          <a:p>
            <a:pPr lvl="0"/>
            <a:r>
              <a:rPr lang="en-US" dirty="0" err="1"/>
              <a:t>Quellenangabe</a:t>
            </a:r>
            <a:endParaRPr lang="en-US" dirty="0"/>
          </a:p>
        </p:txBody>
      </p:sp>
    </p:spTree>
    <p:extLst>
      <p:ext uri="{BB962C8B-B14F-4D97-AF65-F5344CB8AC3E}">
        <p14:creationId xmlns:p14="http://schemas.microsoft.com/office/powerpoint/2010/main" val="848616479"/>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folie 2zeilig mit Bild">
    <p:spTree>
      <p:nvGrpSpPr>
        <p:cNvPr id="1" name=""/>
        <p:cNvGrpSpPr/>
        <p:nvPr/>
      </p:nvGrpSpPr>
      <p:grpSpPr>
        <a:xfrm>
          <a:off x="0" y="0"/>
          <a:ext cx="0" cy="0"/>
          <a:chOff x="0" y="0"/>
          <a:chExt cx="0" cy="0"/>
        </a:xfrm>
      </p:grpSpPr>
      <p:sp>
        <p:nvSpPr>
          <p:cNvPr id="7" name="Titel 1"/>
          <p:cNvSpPr>
            <a:spLocks noGrp="1"/>
          </p:cNvSpPr>
          <p:nvPr>
            <p:ph type="title"/>
          </p:nvPr>
        </p:nvSpPr>
        <p:spPr>
          <a:xfrm>
            <a:off x="539750" y="1520825"/>
            <a:ext cx="8064500" cy="900113"/>
          </a:xfrm>
          <a:prstGeom prst="rect">
            <a:avLst/>
          </a:prstGeom>
        </p:spPr>
        <p:txBody>
          <a:bodyPr lIns="0" tIns="0" rIns="0" bIns="0" anchor="t" anchorCtr="0"/>
          <a:lstStyle>
            <a:lvl1pPr>
              <a:defRPr sz="3200"/>
            </a:lvl1pPr>
          </a:lstStyle>
          <a:p>
            <a:r>
              <a:rPr lang="de-DE" dirty="0"/>
              <a:t>Mastertitelformat bearbeiten</a:t>
            </a:r>
          </a:p>
        </p:txBody>
      </p:sp>
      <p:sp>
        <p:nvSpPr>
          <p:cNvPr id="14" name="Textplatzhalter 6"/>
          <p:cNvSpPr>
            <a:spLocks noGrp="1"/>
          </p:cNvSpPr>
          <p:nvPr>
            <p:ph type="body" sz="quarter" idx="10"/>
          </p:nvPr>
        </p:nvSpPr>
        <p:spPr>
          <a:xfrm>
            <a:off x="539750" y="2556014"/>
            <a:ext cx="8064500" cy="216739"/>
          </a:xfrm>
          <a:prstGeom prst="rect">
            <a:avLst/>
          </a:prstGeom>
        </p:spPr>
        <p:txBody>
          <a:bodyPr lIns="0" tIns="0" rIns="0" bIns="0">
            <a:noAutofit/>
          </a:bodyPr>
          <a:lstStyle>
            <a:lvl1pPr marL="0" indent="0">
              <a:buFontTx/>
              <a:buNone/>
              <a:defRPr sz="1800" b="0" i="0">
                <a:latin typeface="Arial" charset="0"/>
                <a:ea typeface="Arial" charset="0"/>
                <a:cs typeface="Arial" charset="0"/>
              </a:defRPr>
            </a:lvl1pPr>
            <a:lvl2pPr marL="457200" indent="0">
              <a:buFontTx/>
              <a:buNone/>
              <a:defRPr sz="1000" b="0" i="0">
                <a:latin typeface="Arial" charset="0"/>
                <a:ea typeface="Arial" charset="0"/>
                <a:cs typeface="Arial" charset="0"/>
              </a:defRPr>
            </a:lvl2pPr>
            <a:lvl3pPr marL="914400" indent="0">
              <a:buFontTx/>
              <a:buNone/>
              <a:defRPr sz="1000" b="0" i="0">
                <a:latin typeface="Arial" charset="0"/>
                <a:ea typeface="Arial" charset="0"/>
                <a:cs typeface="Arial" charset="0"/>
              </a:defRPr>
            </a:lvl3pPr>
            <a:lvl4pPr marL="1371600" indent="0">
              <a:buFontTx/>
              <a:buNone/>
              <a:defRPr sz="1000" b="0" i="0">
                <a:latin typeface="Arial" charset="0"/>
                <a:ea typeface="Arial" charset="0"/>
                <a:cs typeface="Arial" charset="0"/>
              </a:defRPr>
            </a:lvl4pPr>
            <a:lvl5pPr marL="1828800" indent="0">
              <a:buFontTx/>
              <a:buNone/>
              <a:defRPr sz="1000" b="0" i="0">
                <a:latin typeface="Arial" charset="0"/>
                <a:ea typeface="Arial" charset="0"/>
                <a:cs typeface="Arial" charset="0"/>
              </a:defRPr>
            </a:lvl5pPr>
          </a:lstStyle>
          <a:p>
            <a:pPr lvl="0"/>
            <a:r>
              <a:rPr lang="de-DE" dirty="0"/>
              <a:t>Mastertextformat bearbeiten</a:t>
            </a:r>
          </a:p>
        </p:txBody>
      </p:sp>
      <p:sp>
        <p:nvSpPr>
          <p:cNvPr id="8" name="Rechteck 7"/>
          <p:cNvSpPr/>
          <p:nvPr userDrawn="1"/>
        </p:nvSpPr>
        <p:spPr>
          <a:xfrm>
            <a:off x="4991100" y="3057525"/>
            <a:ext cx="4152900" cy="38004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userDrawn="1"/>
        </p:nvSpPr>
        <p:spPr>
          <a:xfrm>
            <a:off x="0" y="3057525"/>
            <a:ext cx="5448300" cy="3800475"/>
          </a:xfrm>
          <a:prstGeom prst="rect">
            <a:avLst/>
          </a:prstGeom>
          <a:solidFill>
            <a:srgbClr val="009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Parallelogramm 12"/>
          <p:cNvSpPr/>
          <p:nvPr userDrawn="1"/>
        </p:nvSpPr>
        <p:spPr>
          <a:xfrm>
            <a:off x="1379887" y="3057525"/>
            <a:ext cx="5757861" cy="3800475"/>
          </a:xfrm>
          <a:prstGeom prst="parallelogram">
            <a:avLst>
              <a:gd name="adj" fmla="val 50527"/>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sp>
        <p:nvSpPr>
          <p:cNvPr id="18" name="Bildplatzhalter 2"/>
          <p:cNvSpPr>
            <a:spLocks noGrp="1"/>
          </p:cNvSpPr>
          <p:nvPr>
            <p:ph type="pic" sz="quarter" idx="11"/>
          </p:nvPr>
        </p:nvSpPr>
        <p:spPr>
          <a:xfrm>
            <a:off x="2106244" y="3055422"/>
            <a:ext cx="5761718" cy="3804960"/>
          </a:xfrm>
          <a:custGeom>
            <a:avLst/>
            <a:gdLst>
              <a:gd name="connsiteX0" fmla="*/ 0 w 3510116"/>
              <a:gd name="connsiteY0" fmla="*/ 3797401 h 3797401"/>
              <a:gd name="connsiteX1" fmla="*/ 877529 w 3510116"/>
              <a:gd name="connsiteY1" fmla="*/ 0 h 3797401"/>
              <a:gd name="connsiteX2" fmla="*/ 3510116 w 3510116"/>
              <a:gd name="connsiteY2" fmla="*/ 0 h 3797401"/>
              <a:gd name="connsiteX3" fmla="*/ 2632587 w 3510116"/>
              <a:gd name="connsiteY3" fmla="*/ 3797401 h 3797401"/>
              <a:gd name="connsiteX4" fmla="*/ 0 w 3510116"/>
              <a:gd name="connsiteY4" fmla="*/ 3797401 h 3797401"/>
              <a:gd name="connsiteX0" fmla="*/ 0 w 4542503"/>
              <a:gd name="connsiteY0" fmla="*/ 3797401 h 3797401"/>
              <a:gd name="connsiteX1" fmla="*/ 877529 w 4542503"/>
              <a:gd name="connsiteY1" fmla="*/ 0 h 3797401"/>
              <a:gd name="connsiteX2" fmla="*/ 4542503 w 4542503"/>
              <a:gd name="connsiteY2" fmla="*/ 7375 h 3797401"/>
              <a:gd name="connsiteX3" fmla="*/ 2632587 w 4542503"/>
              <a:gd name="connsiteY3" fmla="*/ 3797401 h 3797401"/>
              <a:gd name="connsiteX4" fmla="*/ 0 w 4542503"/>
              <a:gd name="connsiteY4" fmla="*/ 3797401 h 3797401"/>
              <a:gd name="connsiteX0" fmla="*/ 0 w 5759245"/>
              <a:gd name="connsiteY0" fmla="*/ 3790027 h 3797401"/>
              <a:gd name="connsiteX1" fmla="*/ 2094271 w 5759245"/>
              <a:gd name="connsiteY1" fmla="*/ 0 h 3797401"/>
              <a:gd name="connsiteX2" fmla="*/ 5759245 w 5759245"/>
              <a:gd name="connsiteY2" fmla="*/ 7375 h 3797401"/>
              <a:gd name="connsiteX3" fmla="*/ 3849329 w 5759245"/>
              <a:gd name="connsiteY3" fmla="*/ 3797401 h 3797401"/>
              <a:gd name="connsiteX4" fmla="*/ 0 w 5759245"/>
              <a:gd name="connsiteY4" fmla="*/ 3790027 h 3797401"/>
              <a:gd name="connsiteX0" fmla="*/ 0 w 5759245"/>
              <a:gd name="connsiteY0" fmla="*/ 3794790 h 3802164"/>
              <a:gd name="connsiteX1" fmla="*/ 1929964 w 5759245"/>
              <a:gd name="connsiteY1" fmla="*/ 0 h 3802164"/>
              <a:gd name="connsiteX2" fmla="*/ 5759245 w 5759245"/>
              <a:gd name="connsiteY2" fmla="*/ 12138 h 3802164"/>
              <a:gd name="connsiteX3" fmla="*/ 3849329 w 5759245"/>
              <a:gd name="connsiteY3" fmla="*/ 3802164 h 3802164"/>
              <a:gd name="connsiteX4" fmla="*/ 0 w 5759245"/>
              <a:gd name="connsiteY4" fmla="*/ 3794790 h 3802164"/>
              <a:gd name="connsiteX0" fmla="*/ 0 w 5768770"/>
              <a:gd name="connsiteY0" fmla="*/ 3794790 h 3802164"/>
              <a:gd name="connsiteX1" fmla="*/ 1929964 w 5768770"/>
              <a:gd name="connsiteY1" fmla="*/ 0 h 3802164"/>
              <a:gd name="connsiteX2" fmla="*/ 5768770 w 5768770"/>
              <a:gd name="connsiteY2" fmla="*/ 231 h 3802164"/>
              <a:gd name="connsiteX3" fmla="*/ 3849329 w 5768770"/>
              <a:gd name="connsiteY3" fmla="*/ 3802164 h 3802164"/>
              <a:gd name="connsiteX4" fmla="*/ 0 w 5768770"/>
              <a:gd name="connsiteY4" fmla="*/ 3794790 h 3802164"/>
              <a:gd name="connsiteX0" fmla="*/ 0 w 5768770"/>
              <a:gd name="connsiteY0" fmla="*/ 3794790 h 3794790"/>
              <a:gd name="connsiteX1" fmla="*/ 1929964 w 5768770"/>
              <a:gd name="connsiteY1" fmla="*/ 0 h 3794790"/>
              <a:gd name="connsiteX2" fmla="*/ 5768770 w 5768770"/>
              <a:gd name="connsiteY2" fmla="*/ 231 h 3794790"/>
              <a:gd name="connsiteX3" fmla="*/ 3792179 w 5768770"/>
              <a:gd name="connsiteY3" fmla="*/ 3695008 h 3794790"/>
              <a:gd name="connsiteX4" fmla="*/ 0 w 5768770"/>
              <a:gd name="connsiteY4" fmla="*/ 3794790 h 3794790"/>
              <a:gd name="connsiteX0" fmla="*/ 0 w 5768770"/>
              <a:gd name="connsiteY0" fmla="*/ 3794790 h 3804546"/>
              <a:gd name="connsiteX1" fmla="*/ 1929964 w 5768770"/>
              <a:gd name="connsiteY1" fmla="*/ 0 h 3804546"/>
              <a:gd name="connsiteX2" fmla="*/ 5768770 w 5768770"/>
              <a:gd name="connsiteY2" fmla="*/ 231 h 3804546"/>
              <a:gd name="connsiteX3" fmla="*/ 3842185 w 5768770"/>
              <a:gd name="connsiteY3" fmla="*/ 3804546 h 3804546"/>
              <a:gd name="connsiteX4" fmla="*/ 0 w 5768770"/>
              <a:gd name="connsiteY4" fmla="*/ 3794790 h 3804546"/>
              <a:gd name="connsiteX0" fmla="*/ 0 w 5511595"/>
              <a:gd name="connsiteY0" fmla="*/ 3656678 h 3804546"/>
              <a:gd name="connsiteX1" fmla="*/ 1672789 w 5511595"/>
              <a:gd name="connsiteY1" fmla="*/ 0 h 3804546"/>
              <a:gd name="connsiteX2" fmla="*/ 5511595 w 5511595"/>
              <a:gd name="connsiteY2" fmla="*/ 231 h 3804546"/>
              <a:gd name="connsiteX3" fmla="*/ 3585010 w 5511595"/>
              <a:gd name="connsiteY3" fmla="*/ 3804546 h 3804546"/>
              <a:gd name="connsiteX4" fmla="*/ 0 w 5511595"/>
              <a:gd name="connsiteY4" fmla="*/ 3656678 h 3804546"/>
              <a:gd name="connsiteX0" fmla="*/ 0 w 5761626"/>
              <a:gd name="connsiteY0" fmla="*/ 3804315 h 3804546"/>
              <a:gd name="connsiteX1" fmla="*/ 1922820 w 5761626"/>
              <a:gd name="connsiteY1" fmla="*/ 0 h 3804546"/>
              <a:gd name="connsiteX2" fmla="*/ 5761626 w 5761626"/>
              <a:gd name="connsiteY2" fmla="*/ 231 h 3804546"/>
              <a:gd name="connsiteX3" fmla="*/ 3835041 w 5761626"/>
              <a:gd name="connsiteY3" fmla="*/ 3804546 h 3804546"/>
              <a:gd name="connsiteX4" fmla="*/ 0 w 5761626"/>
              <a:gd name="connsiteY4" fmla="*/ 3804315 h 3804546"/>
              <a:gd name="connsiteX0" fmla="*/ 366958 w 6128584"/>
              <a:gd name="connsiteY0" fmla="*/ 3811872 h 3812103"/>
              <a:gd name="connsiteX1" fmla="*/ 0 w 6128584"/>
              <a:gd name="connsiteY1" fmla="*/ 0 h 3812103"/>
              <a:gd name="connsiteX2" fmla="*/ 6128584 w 6128584"/>
              <a:gd name="connsiteY2" fmla="*/ 7788 h 3812103"/>
              <a:gd name="connsiteX3" fmla="*/ 4201999 w 6128584"/>
              <a:gd name="connsiteY3" fmla="*/ 3812103 h 3812103"/>
              <a:gd name="connsiteX4" fmla="*/ 366958 w 6128584"/>
              <a:gd name="connsiteY4" fmla="*/ 3811872 h 3812103"/>
              <a:gd name="connsiteX0" fmla="*/ 274090 w 6035716"/>
              <a:gd name="connsiteY0" fmla="*/ 3804084 h 3804315"/>
              <a:gd name="connsiteX1" fmla="*/ 0 w 6035716"/>
              <a:gd name="connsiteY1" fmla="*/ 94606 h 3804315"/>
              <a:gd name="connsiteX2" fmla="*/ 6035716 w 6035716"/>
              <a:gd name="connsiteY2" fmla="*/ 0 h 3804315"/>
              <a:gd name="connsiteX3" fmla="*/ 4109131 w 6035716"/>
              <a:gd name="connsiteY3" fmla="*/ 3804315 h 3804315"/>
              <a:gd name="connsiteX4" fmla="*/ 274090 w 6035716"/>
              <a:gd name="connsiteY4" fmla="*/ 3804084 h 3804315"/>
              <a:gd name="connsiteX0" fmla="*/ 355052 w 6116678"/>
              <a:gd name="connsiteY0" fmla="*/ 3804084 h 3804315"/>
              <a:gd name="connsiteX1" fmla="*/ 0 w 6116678"/>
              <a:gd name="connsiteY1" fmla="*/ 1737 h 3804315"/>
              <a:gd name="connsiteX2" fmla="*/ 6116678 w 6116678"/>
              <a:gd name="connsiteY2" fmla="*/ 0 h 3804315"/>
              <a:gd name="connsiteX3" fmla="*/ 4190093 w 6116678"/>
              <a:gd name="connsiteY3" fmla="*/ 3804315 h 3804315"/>
              <a:gd name="connsiteX4" fmla="*/ 355052 w 6116678"/>
              <a:gd name="connsiteY4" fmla="*/ 3804084 h 3804315"/>
              <a:gd name="connsiteX0" fmla="*/ 355052 w 4190093"/>
              <a:gd name="connsiteY0" fmla="*/ 3802347 h 3802578"/>
              <a:gd name="connsiteX1" fmla="*/ 0 w 4190093"/>
              <a:gd name="connsiteY1" fmla="*/ 0 h 3802578"/>
              <a:gd name="connsiteX2" fmla="*/ 3906878 w 4190093"/>
              <a:gd name="connsiteY2" fmla="*/ 169713 h 3802578"/>
              <a:gd name="connsiteX3" fmla="*/ 4190093 w 4190093"/>
              <a:gd name="connsiteY3" fmla="*/ 3802578 h 3802578"/>
              <a:gd name="connsiteX4" fmla="*/ 355052 w 4190093"/>
              <a:gd name="connsiteY4" fmla="*/ 3802347 h 3802578"/>
              <a:gd name="connsiteX0" fmla="*/ 355052 w 4190093"/>
              <a:gd name="connsiteY0" fmla="*/ 3802347 h 3802578"/>
              <a:gd name="connsiteX1" fmla="*/ 0 w 4190093"/>
              <a:gd name="connsiteY1" fmla="*/ 0 h 3802578"/>
              <a:gd name="connsiteX2" fmla="*/ 3844966 w 4190093"/>
              <a:gd name="connsiteY2" fmla="*/ 3025 h 3802578"/>
              <a:gd name="connsiteX3" fmla="*/ 4190093 w 4190093"/>
              <a:gd name="connsiteY3" fmla="*/ 3802578 h 3802578"/>
              <a:gd name="connsiteX4" fmla="*/ 355052 w 4190093"/>
              <a:gd name="connsiteY4" fmla="*/ 3802347 h 3802578"/>
              <a:gd name="connsiteX0" fmla="*/ 355052 w 5761718"/>
              <a:gd name="connsiteY0" fmla="*/ 3802347 h 3804960"/>
              <a:gd name="connsiteX1" fmla="*/ 0 w 5761718"/>
              <a:gd name="connsiteY1" fmla="*/ 0 h 3804960"/>
              <a:gd name="connsiteX2" fmla="*/ 3844966 w 5761718"/>
              <a:gd name="connsiteY2" fmla="*/ 3025 h 3804960"/>
              <a:gd name="connsiteX3" fmla="*/ 5761718 w 5761718"/>
              <a:gd name="connsiteY3" fmla="*/ 3804960 h 3804960"/>
              <a:gd name="connsiteX4" fmla="*/ 355052 w 5761718"/>
              <a:gd name="connsiteY4" fmla="*/ 3802347 h 3804960"/>
              <a:gd name="connsiteX0" fmla="*/ 364577 w 5761718"/>
              <a:gd name="connsiteY0" fmla="*/ 3802347 h 3804960"/>
              <a:gd name="connsiteX1" fmla="*/ 0 w 5761718"/>
              <a:gd name="connsiteY1" fmla="*/ 0 h 3804960"/>
              <a:gd name="connsiteX2" fmla="*/ 3844966 w 5761718"/>
              <a:gd name="connsiteY2" fmla="*/ 3025 h 3804960"/>
              <a:gd name="connsiteX3" fmla="*/ 5761718 w 5761718"/>
              <a:gd name="connsiteY3" fmla="*/ 3804960 h 3804960"/>
              <a:gd name="connsiteX4" fmla="*/ 364577 w 5761718"/>
              <a:gd name="connsiteY4" fmla="*/ 3802347 h 3804960"/>
              <a:gd name="connsiteX0" fmla="*/ 1605208 w 5761718"/>
              <a:gd name="connsiteY0" fmla="*/ 3526122 h 3804960"/>
              <a:gd name="connsiteX1" fmla="*/ 0 w 5761718"/>
              <a:gd name="connsiteY1" fmla="*/ 0 h 3804960"/>
              <a:gd name="connsiteX2" fmla="*/ 3844966 w 5761718"/>
              <a:gd name="connsiteY2" fmla="*/ 3025 h 3804960"/>
              <a:gd name="connsiteX3" fmla="*/ 5761718 w 5761718"/>
              <a:gd name="connsiteY3" fmla="*/ 3804960 h 3804960"/>
              <a:gd name="connsiteX4" fmla="*/ 1605208 w 5761718"/>
              <a:gd name="connsiteY4" fmla="*/ 3526122 h 3804960"/>
              <a:gd name="connsiteX0" fmla="*/ 1924296 w 5761718"/>
              <a:gd name="connsiteY0" fmla="*/ 3804728 h 3804960"/>
              <a:gd name="connsiteX1" fmla="*/ 0 w 5761718"/>
              <a:gd name="connsiteY1" fmla="*/ 0 h 3804960"/>
              <a:gd name="connsiteX2" fmla="*/ 3844966 w 5761718"/>
              <a:gd name="connsiteY2" fmla="*/ 3025 h 3804960"/>
              <a:gd name="connsiteX3" fmla="*/ 5761718 w 5761718"/>
              <a:gd name="connsiteY3" fmla="*/ 3804960 h 3804960"/>
              <a:gd name="connsiteX4" fmla="*/ 1924296 w 5761718"/>
              <a:gd name="connsiteY4" fmla="*/ 3804728 h 3804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1718" h="3804960">
                <a:moveTo>
                  <a:pt x="1924296" y="3804728"/>
                </a:moveTo>
                <a:lnTo>
                  <a:pt x="0" y="0"/>
                </a:lnTo>
                <a:lnTo>
                  <a:pt x="3844966" y="3025"/>
                </a:lnTo>
                <a:lnTo>
                  <a:pt x="5761718" y="3804960"/>
                </a:lnTo>
                <a:lnTo>
                  <a:pt x="1924296" y="3804728"/>
                </a:lnTo>
                <a:close/>
              </a:path>
            </a:pathLst>
          </a:custGeom>
          <a:pattFill prst="lgCheck">
            <a:fgClr>
              <a:schemeClr val="bg1">
                <a:lumMod val="85000"/>
              </a:schemeClr>
            </a:fgClr>
            <a:bgClr>
              <a:schemeClr val="bg1"/>
            </a:bgClr>
          </a:pattFill>
        </p:spPr>
        <p:txBody>
          <a:bodyPr tIns="576000" bIns="0" anchor="ctr" anchorCtr="0"/>
          <a:lstStyle>
            <a:lvl1pPr>
              <a:defRPr lang="en-GB" sz="1200" dirty="0"/>
            </a:lvl1pPr>
          </a:lstStyle>
          <a:p>
            <a:pPr lvl="0" algn="ctr"/>
            <a:endParaRPr lang="en-GB" dirty="0"/>
          </a:p>
        </p:txBody>
      </p:sp>
      <p:pic>
        <p:nvPicPr>
          <p:cNvPr id="9" name="Grafik 8"/>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74863" y="247828"/>
            <a:ext cx="3412969" cy="692208"/>
          </a:xfrm>
          <a:prstGeom prst="rect">
            <a:avLst/>
          </a:prstGeom>
        </p:spPr>
      </p:pic>
    </p:spTree>
    <p:extLst>
      <p:ext uri="{BB962C8B-B14F-4D97-AF65-F5344CB8AC3E}">
        <p14:creationId xmlns:p14="http://schemas.microsoft.com/office/powerpoint/2010/main" val="3512003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chlussfolie Danke">
    <p:spTree>
      <p:nvGrpSpPr>
        <p:cNvPr id="1" name=""/>
        <p:cNvGrpSpPr/>
        <p:nvPr/>
      </p:nvGrpSpPr>
      <p:grpSpPr>
        <a:xfrm>
          <a:off x="0" y="0"/>
          <a:ext cx="0" cy="0"/>
          <a:chOff x="0" y="0"/>
          <a:chExt cx="0" cy="0"/>
        </a:xfrm>
      </p:grpSpPr>
      <p:sp>
        <p:nvSpPr>
          <p:cNvPr id="10" name="Titel 1"/>
          <p:cNvSpPr>
            <a:spLocks noGrp="1"/>
          </p:cNvSpPr>
          <p:nvPr>
            <p:ph type="title"/>
          </p:nvPr>
        </p:nvSpPr>
        <p:spPr>
          <a:xfrm>
            <a:off x="539750" y="1520825"/>
            <a:ext cx="8064500" cy="900113"/>
          </a:xfrm>
          <a:prstGeom prst="rect">
            <a:avLst/>
          </a:prstGeom>
        </p:spPr>
        <p:txBody>
          <a:bodyPr lIns="0" tIns="0" rIns="0" bIns="0" anchor="t" anchorCtr="0"/>
          <a:lstStyle>
            <a:lvl1pPr>
              <a:defRPr sz="3200"/>
            </a:lvl1pPr>
          </a:lstStyle>
          <a:p>
            <a:r>
              <a:rPr lang="de-DE" dirty="0"/>
              <a:t>Mastertitelformat bearbeiten</a:t>
            </a:r>
          </a:p>
        </p:txBody>
      </p:sp>
      <p:sp>
        <p:nvSpPr>
          <p:cNvPr id="12" name="Textplatzhalter 1"/>
          <p:cNvSpPr>
            <a:spLocks noGrp="1"/>
          </p:cNvSpPr>
          <p:nvPr>
            <p:ph idx="1"/>
          </p:nvPr>
        </p:nvSpPr>
        <p:spPr>
          <a:xfrm>
            <a:off x="537088" y="2633175"/>
            <a:ext cx="8058370" cy="236405"/>
          </a:xfrm>
          <a:prstGeom prst="rect">
            <a:avLst/>
          </a:prstGeom>
        </p:spPr>
        <p:txBody>
          <a:bodyPr vert="horz" lIns="0" tIns="0" rIns="0" bIns="0" rtlCol="0">
            <a:noAutofit/>
          </a:bodyPr>
          <a:lstStyle>
            <a:lvl1pPr>
              <a:defRPr sz="1000"/>
            </a:lvl1pPr>
          </a:lstStyle>
          <a:p>
            <a:pPr lvl="0"/>
            <a:r>
              <a:rPr lang="de-DE" dirty="0"/>
              <a:t>Mastertextformat bearbeiten</a:t>
            </a:r>
          </a:p>
        </p:txBody>
      </p:sp>
      <p:sp>
        <p:nvSpPr>
          <p:cNvPr id="11" name="Rechteck 10"/>
          <p:cNvSpPr/>
          <p:nvPr userDrawn="1"/>
        </p:nvSpPr>
        <p:spPr>
          <a:xfrm>
            <a:off x="4991100" y="3057525"/>
            <a:ext cx="4152900" cy="38004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userDrawn="1"/>
        </p:nvSpPr>
        <p:spPr>
          <a:xfrm>
            <a:off x="0" y="3057525"/>
            <a:ext cx="4152900" cy="38004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Parallelogramm 13"/>
          <p:cNvSpPr/>
          <p:nvPr userDrawn="1"/>
        </p:nvSpPr>
        <p:spPr>
          <a:xfrm>
            <a:off x="1379887" y="3057525"/>
            <a:ext cx="5757861" cy="3800475"/>
          </a:xfrm>
          <a:prstGeom prst="parallelogram">
            <a:avLst>
              <a:gd name="adj" fmla="val 50527"/>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sp>
        <p:nvSpPr>
          <p:cNvPr id="15" name="Parallelogramm 14"/>
          <p:cNvSpPr/>
          <p:nvPr userDrawn="1"/>
        </p:nvSpPr>
        <p:spPr>
          <a:xfrm flipH="1">
            <a:off x="2100965" y="3057525"/>
            <a:ext cx="5757861" cy="3800475"/>
          </a:xfrm>
          <a:prstGeom prst="parallelogram">
            <a:avLst>
              <a:gd name="adj" fmla="val 50527"/>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34138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1zeilig Aufzählung 22p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39748" y="942312"/>
            <a:ext cx="8064502" cy="431064"/>
          </a:xfrm>
        </p:spPr>
        <p:txBody>
          <a:bodyPr/>
          <a:lstStyle/>
          <a:p>
            <a:r>
              <a:rPr lang="de-CH" dirty="0"/>
              <a:t>Mastertitelformat bearbeiten</a:t>
            </a:r>
            <a:endParaRPr lang="en-GB" dirty="0"/>
          </a:p>
        </p:txBody>
      </p:sp>
      <p:sp>
        <p:nvSpPr>
          <p:cNvPr id="3" name="Foliennummernplatzhalter 2"/>
          <p:cNvSpPr>
            <a:spLocks noGrp="1"/>
          </p:cNvSpPr>
          <p:nvPr>
            <p:ph type="sldNum" sz="quarter" idx="10"/>
          </p:nvPr>
        </p:nvSpPr>
        <p:spPr/>
        <p:txBody>
          <a:bodyPr/>
          <a:lstStyle/>
          <a:p>
            <a:fld id="{22C43A00-C0E5-F64E-B7F3-B20E065A2C7A}" type="slidenum">
              <a:rPr lang="de-DE" smtClean="0"/>
              <a:pPr/>
              <a:t>‹Nr.›</a:t>
            </a:fld>
            <a:endParaRPr lang="de-DE" dirty="0"/>
          </a:p>
        </p:txBody>
      </p:sp>
      <p:sp>
        <p:nvSpPr>
          <p:cNvPr id="4" name="Fußzeilenplatzhalter 3"/>
          <p:cNvSpPr>
            <a:spLocks noGrp="1"/>
          </p:cNvSpPr>
          <p:nvPr>
            <p:ph type="ftr" sz="quarter" idx="11"/>
          </p:nvPr>
        </p:nvSpPr>
        <p:spPr/>
        <p:txBody>
          <a:bodyPr/>
          <a:lstStyle>
            <a:lvl1pPr>
              <a:defRPr b="0"/>
            </a:lvl1pPr>
          </a:lstStyle>
          <a:p>
            <a:r>
              <a:rPr lang="de-DE" dirty="0"/>
              <a:t>Titel Präsentation</a:t>
            </a:r>
          </a:p>
        </p:txBody>
      </p:sp>
      <p:sp>
        <p:nvSpPr>
          <p:cNvPr id="5" name="Datumsplatzhalter 4"/>
          <p:cNvSpPr>
            <a:spLocks noGrp="1"/>
          </p:cNvSpPr>
          <p:nvPr>
            <p:ph type="dt" sz="half" idx="12"/>
          </p:nvPr>
        </p:nvSpPr>
        <p:spPr/>
        <p:txBody>
          <a:bodyPr/>
          <a:lstStyle/>
          <a:p>
            <a:fld id="{397DE53F-F3BE-4710-A646-5A9063EC7452}" type="datetime1">
              <a:rPr lang="de-DE" smtClean="0"/>
              <a:t>14.11.2022</a:t>
            </a:fld>
            <a:endParaRPr lang="de-DE" dirty="0"/>
          </a:p>
        </p:txBody>
      </p:sp>
      <p:sp>
        <p:nvSpPr>
          <p:cNvPr id="6" name="Textplatzhalter 6"/>
          <p:cNvSpPr>
            <a:spLocks noGrp="1"/>
          </p:cNvSpPr>
          <p:nvPr>
            <p:ph type="body" sz="quarter" idx="13" hasCustomPrompt="1"/>
          </p:nvPr>
        </p:nvSpPr>
        <p:spPr>
          <a:xfrm>
            <a:off x="539750" y="1520825"/>
            <a:ext cx="8069263" cy="4645025"/>
          </a:xfrm>
          <a:prstGeom prst="rect">
            <a:avLst/>
          </a:prstGeom>
        </p:spPr>
        <p:txBody>
          <a:bodyPr lIns="0" tIns="0" rIns="0" bIns="0"/>
          <a:lstStyle>
            <a:lvl1pPr>
              <a:defRPr>
                <a:latin typeface="+mn-lt"/>
              </a:defRPr>
            </a:lvl1pPr>
            <a:lvl2pPr indent="-342000">
              <a:lnSpc>
                <a:spcPts val="2600"/>
              </a:lnSpc>
              <a:spcBef>
                <a:spcPts val="1000"/>
              </a:spcBef>
              <a:defRPr sz="2200">
                <a:latin typeface="+mn-lt"/>
              </a:defRPr>
            </a:lvl2pPr>
            <a:lvl3pPr marL="684000" indent="-342000">
              <a:lnSpc>
                <a:spcPts val="2600"/>
              </a:lnSpc>
              <a:spcBef>
                <a:spcPts val="1000"/>
              </a:spcBef>
              <a:defRPr sz="2200">
                <a:latin typeface="+mn-lt"/>
              </a:defRPr>
            </a:lvl3pPr>
            <a:lvl4pPr marL="990000" indent="-342000">
              <a:lnSpc>
                <a:spcPts val="2600"/>
              </a:lnSpc>
              <a:spcBef>
                <a:spcPts val="1000"/>
              </a:spcBef>
              <a:defRPr sz="2200">
                <a:latin typeface="+mn-lt"/>
              </a:defRPr>
            </a:lvl4pPr>
            <a:lvl5pPr marL="1332000" indent="-342000">
              <a:lnSpc>
                <a:spcPts val="2600"/>
              </a:lnSpc>
              <a:spcBef>
                <a:spcPts val="1000"/>
              </a:spcBef>
              <a:defRPr sz="2200">
                <a:latin typeface="+mn-lt"/>
              </a:defRPr>
            </a:lvl5pPr>
            <a:lvl6pPr marL="1674000" indent="-342000">
              <a:lnSpc>
                <a:spcPts val="2600"/>
              </a:lnSpc>
              <a:spcBef>
                <a:spcPts val="1000"/>
              </a:spcBef>
              <a:defRPr sz="2200">
                <a:latin typeface="+mn-lt"/>
              </a:defRPr>
            </a:lvl6pPr>
            <a:lvl7pPr marL="2016000" indent="-342000">
              <a:lnSpc>
                <a:spcPts val="2600"/>
              </a:lnSpc>
              <a:spcBef>
                <a:spcPts val="1000"/>
              </a:spcBef>
              <a:defRPr sz="2200">
                <a:latin typeface="+mn-lt"/>
              </a:defRPr>
            </a:lvl7pPr>
            <a:lvl8pPr marL="2358000" indent="-342000">
              <a:lnSpc>
                <a:spcPts val="2600"/>
              </a:lnSpc>
              <a:spcBef>
                <a:spcPts val="1000"/>
              </a:spcBef>
              <a:defRPr sz="2200">
                <a:latin typeface="+mn-lt"/>
              </a:defRPr>
            </a:lvl8pPr>
            <a:lvl9pPr marL="2700000" indent="-342000">
              <a:lnSpc>
                <a:spcPts val="2600"/>
              </a:lnSpc>
              <a:spcBef>
                <a:spcPts val="1000"/>
              </a:spcBef>
              <a:defRPr sz="2200">
                <a:latin typeface="+mn-lt"/>
              </a:defRPr>
            </a:lvl9pPr>
          </a:lstStyle>
          <a:p>
            <a:pPr lvl="0"/>
            <a:r>
              <a:rPr lang="de-DE" dirty="0"/>
              <a:t>Erste Ebene</a:t>
            </a:r>
          </a:p>
          <a:p>
            <a:pPr lvl="2"/>
            <a:r>
              <a:rPr lang="de-DE" dirty="0"/>
              <a:t>Zweite Ebene</a:t>
            </a:r>
          </a:p>
          <a:p>
            <a:pPr lvl="3"/>
            <a:r>
              <a:rPr lang="de-DE" dirty="0"/>
              <a:t>Dritte Ebene</a:t>
            </a:r>
          </a:p>
          <a:p>
            <a:pPr lvl="4"/>
            <a:r>
              <a:rPr lang="de-DE" dirty="0"/>
              <a:t>Vierte Ebene</a:t>
            </a:r>
          </a:p>
          <a:p>
            <a:pPr lvl="5"/>
            <a:r>
              <a:rPr lang="de-DE" dirty="0"/>
              <a:t>Fünfte Ebene</a:t>
            </a:r>
          </a:p>
          <a:p>
            <a:pPr lvl="6"/>
            <a:r>
              <a:rPr lang="de-DE" dirty="0"/>
              <a:t>Sechste Ebene</a:t>
            </a:r>
          </a:p>
          <a:p>
            <a:pPr lvl="7"/>
            <a:r>
              <a:rPr lang="de-DE" dirty="0"/>
              <a:t>Siebte Ebene</a:t>
            </a:r>
          </a:p>
          <a:p>
            <a:pPr lvl="8"/>
            <a:r>
              <a:rPr lang="de-DE" dirty="0"/>
              <a:t>Achte Ebene</a:t>
            </a:r>
          </a:p>
        </p:txBody>
      </p:sp>
    </p:spTree>
    <p:extLst>
      <p:ext uri="{BB962C8B-B14F-4D97-AF65-F5344CB8AC3E}">
        <p14:creationId xmlns:p14="http://schemas.microsoft.com/office/powerpoint/2010/main" val="3471731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2zeilig Aufzählung 22p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39748" y="985038"/>
            <a:ext cx="8064502" cy="792162"/>
          </a:xfrm>
        </p:spPr>
        <p:txBody>
          <a:bodyPr/>
          <a:lstStyle/>
          <a:p>
            <a:r>
              <a:rPr lang="de-CH" dirty="0"/>
              <a:t>Mastertitelformat bearbeiten</a:t>
            </a:r>
            <a:endParaRPr lang="en-GB" dirty="0"/>
          </a:p>
        </p:txBody>
      </p:sp>
      <p:sp>
        <p:nvSpPr>
          <p:cNvPr id="3" name="Foliennummernplatzhalter 2"/>
          <p:cNvSpPr>
            <a:spLocks noGrp="1"/>
          </p:cNvSpPr>
          <p:nvPr>
            <p:ph type="sldNum" sz="quarter" idx="10"/>
          </p:nvPr>
        </p:nvSpPr>
        <p:spPr/>
        <p:txBody>
          <a:bodyPr/>
          <a:lstStyle/>
          <a:p>
            <a:fld id="{22C43A00-C0E5-F64E-B7F3-B20E065A2C7A}" type="slidenum">
              <a:rPr lang="de-DE" smtClean="0"/>
              <a:pPr/>
              <a:t>‹Nr.›</a:t>
            </a:fld>
            <a:endParaRPr lang="de-DE" dirty="0"/>
          </a:p>
        </p:txBody>
      </p:sp>
      <p:sp>
        <p:nvSpPr>
          <p:cNvPr id="4" name="Fußzeilenplatzhalter 3"/>
          <p:cNvSpPr>
            <a:spLocks noGrp="1"/>
          </p:cNvSpPr>
          <p:nvPr>
            <p:ph type="ftr" sz="quarter" idx="11"/>
          </p:nvPr>
        </p:nvSpPr>
        <p:spPr/>
        <p:txBody>
          <a:bodyPr/>
          <a:lstStyle>
            <a:lvl1pPr>
              <a:defRPr b="0"/>
            </a:lvl1pPr>
          </a:lstStyle>
          <a:p>
            <a:r>
              <a:rPr lang="de-DE" dirty="0" smtClean="0"/>
              <a:t>Risiko für Essstörungen reduzieren, Michelle Widmer</a:t>
            </a:r>
            <a:endParaRPr lang="de-DE" dirty="0"/>
          </a:p>
        </p:txBody>
      </p:sp>
      <p:sp>
        <p:nvSpPr>
          <p:cNvPr id="5" name="Datumsplatzhalter 4"/>
          <p:cNvSpPr>
            <a:spLocks noGrp="1"/>
          </p:cNvSpPr>
          <p:nvPr>
            <p:ph type="dt" sz="half" idx="12"/>
          </p:nvPr>
        </p:nvSpPr>
        <p:spPr/>
        <p:txBody>
          <a:bodyPr/>
          <a:lstStyle/>
          <a:p>
            <a:fld id="{397DE53F-F3BE-4710-A646-5A9063EC7452}" type="datetime1">
              <a:rPr lang="de-DE" smtClean="0"/>
              <a:t>14.11.2022</a:t>
            </a:fld>
            <a:endParaRPr lang="de-DE" dirty="0"/>
          </a:p>
        </p:txBody>
      </p:sp>
      <p:sp>
        <p:nvSpPr>
          <p:cNvPr id="6" name="Textplatzhalter 6"/>
          <p:cNvSpPr>
            <a:spLocks noGrp="1"/>
          </p:cNvSpPr>
          <p:nvPr>
            <p:ph type="body" sz="quarter" idx="13" hasCustomPrompt="1"/>
          </p:nvPr>
        </p:nvSpPr>
        <p:spPr>
          <a:xfrm>
            <a:off x="539750" y="1844675"/>
            <a:ext cx="8069263" cy="4321175"/>
          </a:xfrm>
          <a:prstGeom prst="rect">
            <a:avLst/>
          </a:prstGeom>
        </p:spPr>
        <p:txBody>
          <a:bodyPr lIns="0" tIns="0" rIns="0" bIns="0"/>
          <a:lstStyle>
            <a:lvl1pPr>
              <a:defRPr>
                <a:latin typeface="+mn-lt"/>
              </a:defRPr>
            </a:lvl1pPr>
            <a:lvl2pPr indent="-342000">
              <a:lnSpc>
                <a:spcPts val="2600"/>
              </a:lnSpc>
              <a:spcBef>
                <a:spcPts val="1000"/>
              </a:spcBef>
              <a:defRPr sz="2200">
                <a:latin typeface="+mn-lt"/>
              </a:defRPr>
            </a:lvl2pPr>
            <a:lvl3pPr marL="684000" indent="-342000">
              <a:lnSpc>
                <a:spcPts val="2600"/>
              </a:lnSpc>
              <a:spcBef>
                <a:spcPts val="1000"/>
              </a:spcBef>
              <a:defRPr sz="2200">
                <a:latin typeface="+mn-lt"/>
              </a:defRPr>
            </a:lvl3pPr>
            <a:lvl4pPr marL="990000" indent="-342000">
              <a:lnSpc>
                <a:spcPts val="2600"/>
              </a:lnSpc>
              <a:spcBef>
                <a:spcPts val="1000"/>
              </a:spcBef>
              <a:defRPr sz="2200">
                <a:latin typeface="+mn-lt"/>
              </a:defRPr>
            </a:lvl4pPr>
            <a:lvl5pPr marL="1332000" indent="-342000">
              <a:lnSpc>
                <a:spcPts val="2600"/>
              </a:lnSpc>
              <a:spcBef>
                <a:spcPts val="1000"/>
              </a:spcBef>
              <a:defRPr sz="2200">
                <a:latin typeface="+mn-lt"/>
              </a:defRPr>
            </a:lvl5pPr>
            <a:lvl6pPr marL="1656000" indent="-342000">
              <a:lnSpc>
                <a:spcPts val="2600"/>
              </a:lnSpc>
              <a:spcBef>
                <a:spcPts val="1000"/>
              </a:spcBef>
              <a:defRPr sz="2200">
                <a:latin typeface="+mn-lt"/>
              </a:defRPr>
            </a:lvl6pPr>
            <a:lvl7pPr marL="2016000" indent="-342000">
              <a:lnSpc>
                <a:spcPts val="2600"/>
              </a:lnSpc>
              <a:spcBef>
                <a:spcPts val="1000"/>
              </a:spcBef>
              <a:defRPr sz="2200">
                <a:latin typeface="+mn-lt"/>
              </a:defRPr>
            </a:lvl7pPr>
            <a:lvl8pPr marL="2358000" indent="-342000">
              <a:lnSpc>
                <a:spcPts val="2600"/>
              </a:lnSpc>
              <a:spcBef>
                <a:spcPts val="1000"/>
              </a:spcBef>
              <a:defRPr sz="2200">
                <a:latin typeface="+mn-lt"/>
              </a:defRPr>
            </a:lvl8pPr>
            <a:lvl9pPr marL="2700000" indent="-342000">
              <a:lnSpc>
                <a:spcPts val="2600"/>
              </a:lnSpc>
              <a:spcBef>
                <a:spcPts val="1000"/>
              </a:spcBef>
              <a:defRPr sz="2200">
                <a:latin typeface="+mn-lt"/>
              </a:defRPr>
            </a:lvl9pPr>
          </a:lstStyle>
          <a:p>
            <a:pPr lvl="0"/>
            <a:r>
              <a:rPr lang="de-DE" dirty="0"/>
              <a:t>Erste Ebene</a:t>
            </a:r>
          </a:p>
          <a:p>
            <a:pPr lvl="2"/>
            <a:r>
              <a:rPr lang="de-DE" dirty="0"/>
              <a:t>Zweite Ebene</a:t>
            </a:r>
          </a:p>
          <a:p>
            <a:pPr lvl="3"/>
            <a:r>
              <a:rPr lang="de-DE" dirty="0"/>
              <a:t>Dritte Ebene</a:t>
            </a:r>
          </a:p>
          <a:p>
            <a:pPr lvl="4"/>
            <a:r>
              <a:rPr lang="de-DE" dirty="0"/>
              <a:t>Vierte Ebene</a:t>
            </a:r>
          </a:p>
          <a:p>
            <a:pPr lvl="5"/>
            <a:r>
              <a:rPr lang="de-DE" dirty="0"/>
              <a:t>Fünfte Ebene</a:t>
            </a:r>
          </a:p>
          <a:p>
            <a:pPr lvl="6"/>
            <a:r>
              <a:rPr lang="de-DE" dirty="0"/>
              <a:t>Sechste Ebene</a:t>
            </a:r>
          </a:p>
          <a:p>
            <a:pPr lvl="7"/>
            <a:r>
              <a:rPr lang="de-DE" dirty="0"/>
              <a:t>Siebte Ebene</a:t>
            </a:r>
          </a:p>
          <a:p>
            <a:pPr lvl="8"/>
            <a:r>
              <a:rPr lang="de-DE" dirty="0"/>
              <a:t>Achte Ebene</a:t>
            </a:r>
          </a:p>
        </p:txBody>
      </p:sp>
    </p:spTree>
    <p:extLst>
      <p:ext uri="{BB962C8B-B14F-4D97-AF65-F5344CB8AC3E}">
        <p14:creationId xmlns:p14="http://schemas.microsoft.com/office/powerpoint/2010/main" val="172550286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1zeilig Grafik + Text">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22C43A00-C0E5-F64E-B7F3-B20E065A2C7A}" type="slidenum">
              <a:rPr lang="de-DE" smtClean="0"/>
              <a:pPr/>
              <a:t>‹Nr.›</a:t>
            </a:fld>
            <a:endParaRPr lang="de-DE" dirty="0"/>
          </a:p>
        </p:txBody>
      </p:sp>
      <p:sp>
        <p:nvSpPr>
          <p:cNvPr id="4" name="Fußzeilenplatzhalter 3"/>
          <p:cNvSpPr>
            <a:spLocks noGrp="1"/>
          </p:cNvSpPr>
          <p:nvPr>
            <p:ph type="ftr" sz="quarter" idx="11"/>
          </p:nvPr>
        </p:nvSpPr>
        <p:spPr/>
        <p:txBody>
          <a:bodyPr/>
          <a:lstStyle/>
          <a:p>
            <a:r>
              <a:rPr lang="de-DE"/>
              <a:t>Titel Präsentation</a:t>
            </a:r>
            <a:endParaRPr lang="de-DE" dirty="0"/>
          </a:p>
        </p:txBody>
      </p:sp>
      <p:sp>
        <p:nvSpPr>
          <p:cNvPr id="5" name="Datumsplatzhalter 4"/>
          <p:cNvSpPr>
            <a:spLocks noGrp="1"/>
          </p:cNvSpPr>
          <p:nvPr>
            <p:ph type="dt" sz="half" idx="12"/>
          </p:nvPr>
        </p:nvSpPr>
        <p:spPr/>
        <p:txBody>
          <a:bodyPr/>
          <a:lstStyle/>
          <a:p>
            <a:fld id="{C19C1DBD-5E4A-4FA5-BDAB-EEF4A6DADCC0}" type="datetime1">
              <a:rPr lang="de-DE" smtClean="0"/>
              <a:t>14.11.2022</a:t>
            </a:fld>
            <a:endParaRPr lang="de-DE" dirty="0"/>
          </a:p>
        </p:txBody>
      </p:sp>
      <p:sp>
        <p:nvSpPr>
          <p:cNvPr id="6" name="Diagrammplatzhalter 5"/>
          <p:cNvSpPr>
            <a:spLocks noGrp="1"/>
          </p:cNvSpPr>
          <p:nvPr>
            <p:ph type="chart" sz="quarter" idx="14"/>
          </p:nvPr>
        </p:nvSpPr>
        <p:spPr>
          <a:xfrm>
            <a:off x="539750" y="1520825"/>
            <a:ext cx="3960813" cy="4645025"/>
          </a:xfrm>
        </p:spPr>
        <p:txBody>
          <a:bodyPr/>
          <a:lstStyle>
            <a:lvl1pPr marL="0" indent="0">
              <a:buFontTx/>
              <a:buNone/>
              <a:defRPr/>
            </a:lvl1pPr>
          </a:lstStyle>
          <a:p>
            <a:endParaRPr lang="de-DE" dirty="0"/>
          </a:p>
        </p:txBody>
      </p:sp>
      <p:sp>
        <p:nvSpPr>
          <p:cNvPr id="11" name="Textplatzhalter 10"/>
          <p:cNvSpPr>
            <a:spLocks noGrp="1"/>
          </p:cNvSpPr>
          <p:nvPr>
            <p:ph type="body" sz="quarter" idx="15"/>
          </p:nvPr>
        </p:nvSpPr>
        <p:spPr>
          <a:xfrm>
            <a:off x="4643438" y="1520825"/>
            <a:ext cx="3960812" cy="4645025"/>
          </a:xfrm>
        </p:spPr>
        <p:txBody>
          <a:bodyPr/>
          <a:lstStyle>
            <a:lvl1pPr marL="0" indent="0">
              <a:lnSpc>
                <a:spcPct val="90000"/>
              </a:lnSpc>
              <a:buFontTx/>
              <a:buNone/>
              <a:defRPr/>
            </a:lvl1pPr>
          </a:lstStyle>
          <a:p>
            <a:pPr lvl="0"/>
            <a:r>
              <a:rPr lang="de-DE" dirty="0"/>
              <a:t>Textmasterformat bearbeiten</a:t>
            </a:r>
          </a:p>
        </p:txBody>
      </p:sp>
      <p:sp>
        <p:nvSpPr>
          <p:cNvPr id="14" name="Titel 1"/>
          <p:cNvSpPr>
            <a:spLocks noGrp="1"/>
          </p:cNvSpPr>
          <p:nvPr>
            <p:ph type="title" hasCustomPrompt="1"/>
          </p:nvPr>
        </p:nvSpPr>
        <p:spPr>
          <a:xfrm>
            <a:off x="539748" y="942309"/>
            <a:ext cx="8064502" cy="435609"/>
          </a:xfrm>
        </p:spPr>
        <p:txBody>
          <a:bodyPr wrap="none"/>
          <a:lstStyle/>
          <a:p>
            <a:r>
              <a:rPr lang="de-CH" dirty="0"/>
              <a:t>Mastertitelformat bearbeiten</a:t>
            </a:r>
            <a:endParaRPr lang="en-GB" dirty="0"/>
          </a:p>
        </p:txBody>
      </p:sp>
    </p:spTree>
    <p:extLst>
      <p:ext uri="{BB962C8B-B14F-4D97-AF65-F5344CB8AC3E}">
        <p14:creationId xmlns:p14="http://schemas.microsoft.com/office/powerpoint/2010/main" val="2609784658"/>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image" Target="../media/image1.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heme" Target="../theme/theme3.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1.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4.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image" Target="../media/image1.png"/><Relationship Id="rId4" Type="http://schemas.openxmlformats.org/officeDocument/2006/relationships/slideLayout" Target="../slideLayouts/slideLayout25.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5" Type="http://schemas.openxmlformats.org/officeDocument/2006/relationships/image" Target="../media/image1.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34.xml"/><Relationship Id="rId1" Type="http://schemas.openxmlformats.org/officeDocument/2006/relationships/slideLayout" Target="../slideLayouts/slideLayout33.xml"/><Relationship Id="rId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theme" Target="../theme/theme8.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Grafik 3"/>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74863" y="247828"/>
            <a:ext cx="3412969" cy="692208"/>
          </a:xfrm>
          <a:prstGeom prst="rect">
            <a:avLst/>
          </a:prstGeom>
        </p:spPr>
      </p:pic>
    </p:spTree>
    <p:extLst>
      <p:ext uri="{BB962C8B-B14F-4D97-AF65-F5344CB8AC3E}">
        <p14:creationId xmlns:p14="http://schemas.microsoft.com/office/powerpoint/2010/main" val="2390716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9" r:id="rId3"/>
  </p:sldLayoutIdLst>
  <p:hf hdr="0"/>
  <p:txStyles>
    <p:titleStyle>
      <a:lvl1pPr algn="l" defTabSz="914400" rtl="0" eaLnBrk="1" latinLnBrk="0" hangingPunct="1">
        <a:lnSpc>
          <a:spcPts val="3500"/>
        </a:lnSpc>
        <a:spcBef>
          <a:spcPct val="0"/>
        </a:spcBef>
        <a:buNone/>
        <a:defRPr sz="3500" b="0" i="0" kern="1200" spc="20" baseline="0">
          <a:solidFill>
            <a:schemeClr val="tx1"/>
          </a:solidFill>
          <a:effectLst/>
          <a:latin typeface="Arial" charset="0"/>
          <a:ea typeface="Arial" charset="0"/>
          <a:cs typeface="Arial" charset="0"/>
        </a:defRPr>
      </a:lvl1pPr>
    </p:titleStyle>
    <p:bodyStyle>
      <a:lvl1pPr marL="0" indent="0" algn="l" defTabSz="288000" rtl="0" eaLnBrk="1" latinLnBrk="0" hangingPunct="1">
        <a:lnSpc>
          <a:spcPct val="90000"/>
        </a:lnSpc>
        <a:spcBef>
          <a:spcPts val="1000"/>
        </a:spcBef>
        <a:buFont typeface="Arial" panose="020B0604020202020204" pitchFamily="34" charset="0"/>
        <a:buNone/>
        <a:tabLst>
          <a:tab pos="468000" algn="l"/>
        </a:tabLst>
        <a:defRPr sz="1800" b="0" i="0" kern="1200">
          <a:solidFill>
            <a:schemeClr val="tx1"/>
          </a:solidFill>
          <a:latin typeface="Arial" charset="0"/>
          <a:ea typeface="Arial" charset="0"/>
          <a:cs typeface="Arial" charset="0"/>
        </a:defRPr>
      </a:lvl1pPr>
      <a:lvl2pPr marL="685800" indent="-228600" algn="l" defTabSz="288000" rtl="0" eaLnBrk="1" latinLnBrk="0" hangingPunct="1">
        <a:lnSpc>
          <a:spcPct val="90000"/>
        </a:lnSpc>
        <a:spcBef>
          <a:spcPts val="500"/>
        </a:spcBef>
        <a:buFont typeface="Arial" panose="020B0604020202020204" pitchFamily="34" charset="0"/>
        <a:buChar char="•"/>
        <a:tabLst>
          <a:tab pos="468000" algn="l"/>
        </a:tabLst>
        <a:defRPr sz="1800" b="0" i="0" kern="1200">
          <a:solidFill>
            <a:schemeClr val="tx1"/>
          </a:solidFill>
          <a:latin typeface="Arial" charset="0"/>
          <a:ea typeface="Arial" charset="0"/>
          <a:cs typeface="Arial" charset="0"/>
        </a:defRPr>
      </a:lvl2pPr>
      <a:lvl3pPr marL="1257300" indent="-342900" algn="l" defTabSz="288000" rtl="0" eaLnBrk="1" latinLnBrk="0" hangingPunct="1">
        <a:lnSpc>
          <a:spcPct val="90000"/>
        </a:lnSpc>
        <a:spcBef>
          <a:spcPts val="500"/>
        </a:spcBef>
        <a:buFont typeface="+mj-lt"/>
        <a:buAutoNum type="arabicPeriod"/>
        <a:tabLst>
          <a:tab pos="468000" algn="l"/>
        </a:tabLst>
        <a:defRPr sz="1800" b="0" i="0" kern="1200">
          <a:solidFill>
            <a:schemeClr val="tx1"/>
          </a:solidFill>
          <a:latin typeface="Arial" charset="0"/>
          <a:ea typeface="Arial" charset="0"/>
          <a:cs typeface="Arial" charset="0"/>
        </a:defRPr>
      </a:lvl3pPr>
      <a:lvl4pPr marL="1600200" indent="-228600" algn="l" defTabSz="288000" rtl="0" eaLnBrk="1" latinLnBrk="0" hangingPunct="1">
        <a:lnSpc>
          <a:spcPct val="90000"/>
        </a:lnSpc>
        <a:spcBef>
          <a:spcPts val="500"/>
        </a:spcBef>
        <a:buFont typeface="Arial" panose="020B0604020202020204" pitchFamily="34" charset="0"/>
        <a:buChar char="•"/>
        <a:tabLst>
          <a:tab pos="468000" algn="l"/>
        </a:tabLst>
        <a:defRPr sz="1800" b="0" i="0" kern="1200">
          <a:solidFill>
            <a:schemeClr val="tx1"/>
          </a:solidFill>
          <a:latin typeface="Arial" charset="0"/>
          <a:ea typeface="Arial" charset="0"/>
          <a:cs typeface="Arial" charset="0"/>
        </a:defRPr>
      </a:lvl4pPr>
      <a:lvl5pPr marL="2171700" indent="-342900" algn="l" defTabSz="288000" rtl="0" eaLnBrk="1" latinLnBrk="0" hangingPunct="1">
        <a:lnSpc>
          <a:spcPct val="90000"/>
        </a:lnSpc>
        <a:spcBef>
          <a:spcPts val="500"/>
        </a:spcBef>
        <a:buFont typeface="+mj-lt"/>
        <a:buAutoNum type="arabicPeriod"/>
        <a:tabLst>
          <a:tab pos="468000" algn="l"/>
        </a:tabLst>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933" userDrawn="1">
          <p15:clr>
            <a:srgbClr val="F26B43"/>
          </p15:clr>
        </p15:guide>
        <p15:guide id="2" pos="2835">
          <p15:clr>
            <a:srgbClr val="F26B43"/>
          </p15:clr>
        </p15:guide>
        <p15:guide id="3" orient="horz" pos="1729" userDrawn="1">
          <p15:clr>
            <a:srgbClr val="F26B43"/>
          </p15:clr>
        </p15:guide>
        <p15:guide id="4" orient="horz" pos="275">
          <p15:clr>
            <a:srgbClr val="F26B43"/>
          </p15:clr>
        </p15:guide>
        <p15:guide id="5" pos="340">
          <p15:clr>
            <a:srgbClr val="F26B43"/>
          </p15:clr>
        </p15:guide>
        <p15:guide id="6" orient="horz" pos="459">
          <p15:clr>
            <a:srgbClr val="F26B43"/>
          </p15:clr>
        </p15:guide>
        <p15:guide id="7" orient="horz" pos="958">
          <p15:clr>
            <a:srgbClr val="F26B43"/>
          </p15:clr>
        </p15:guide>
        <p15:guide id="8" orient="horz" pos="1162">
          <p15:clr>
            <a:srgbClr val="F26B43"/>
          </p15:clr>
        </p15:guide>
        <p15:guide id="9" pos="5420">
          <p15:clr>
            <a:srgbClr val="F26B43"/>
          </p15:clr>
        </p15:guide>
        <p15:guide id="10" pos="292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1712870"/>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Lst>
  <p:hf hdr="0"/>
  <p:txStyles>
    <p:titleStyle>
      <a:lvl1pPr algn="l" defTabSz="914400" rtl="0" eaLnBrk="1" latinLnBrk="0" hangingPunct="1">
        <a:lnSpc>
          <a:spcPts val="3500"/>
        </a:lnSpc>
        <a:spcBef>
          <a:spcPct val="0"/>
        </a:spcBef>
        <a:buNone/>
        <a:defRPr sz="3500" b="0" i="0" kern="1200" spc="20" baseline="0">
          <a:solidFill>
            <a:schemeClr val="tx1"/>
          </a:solidFill>
          <a:effectLst/>
          <a:latin typeface="Arial" charset="0"/>
          <a:ea typeface="Arial" charset="0"/>
          <a:cs typeface="Arial" charset="0"/>
        </a:defRPr>
      </a:lvl1pPr>
    </p:titleStyle>
    <p:bodyStyle>
      <a:lvl1pPr marL="0" indent="0" algn="l" defTabSz="288000" rtl="0" eaLnBrk="1" latinLnBrk="0" hangingPunct="1">
        <a:lnSpc>
          <a:spcPct val="90000"/>
        </a:lnSpc>
        <a:spcBef>
          <a:spcPts val="1000"/>
        </a:spcBef>
        <a:buFont typeface="Arial" panose="020B0604020202020204" pitchFamily="34" charset="0"/>
        <a:buNone/>
        <a:tabLst>
          <a:tab pos="468000" algn="l"/>
        </a:tabLst>
        <a:defRPr sz="1800" b="0" i="0" kern="1200">
          <a:solidFill>
            <a:schemeClr val="tx1"/>
          </a:solidFill>
          <a:latin typeface="Arial" charset="0"/>
          <a:ea typeface="Arial" charset="0"/>
          <a:cs typeface="Arial" charset="0"/>
        </a:defRPr>
      </a:lvl1pPr>
      <a:lvl2pPr marL="685800" indent="-228600" algn="l" defTabSz="288000" rtl="0" eaLnBrk="1" latinLnBrk="0" hangingPunct="1">
        <a:lnSpc>
          <a:spcPct val="90000"/>
        </a:lnSpc>
        <a:spcBef>
          <a:spcPts val="500"/>
        </a:spcBef>
        <a:buFont typeface="Arial" panose="020B0604020202020204" pitchFamily="34" charset="0"/>
        <a:buChar char="•"/>
        <a:tabLst>
          <a:tab pos="468000" algn="l"/>
        </a:tabLst>
        <a:defRPr sz="1800" b="0" i="0" kern="1200">
          <a:solidFill>
            <a:schemeClr val="tx1"/>
          </a:solidFill>
          <a:latin typeface="Arial" charset="0"/>
          <a:ea typeface="Arial" charset="0"/>
          <a:cs typeface="Arial" charset="0"/>
        </a:defRPr>
      </a:lvl2pPr>
      <a:lvl3pPr marL="1257300" indent="-342900" algn="l" defTabSz="288000" rtl="0" eaLnBrk="1" latinLnBrk="0" hangingPunct="1">
        <a:lnSpc>
          <a:spcPct val="90000"/>
        </a:lnSpc>
        <a:spcBef>
          <a:spcPts val="500"/>
        </a:spcBef>
        <a:buFont typeface="+mj-lt"/>
        <a:buAutoNum type="arabicPeriod"/>
        <a:tabLst>
          <a:tab pos="468000" algn="l"/>
        </a:tabLst>
        <a:defRPr sz="1800" b="0" i="0" kern="1200">
          <a:solidFill>
            <a:schemeClr val="tx1"/>
          </a:solidFill>
          <a:latin typeface="Arial" charset="0"/>
          <a:ea typeface="Arial" charset="0"/>
          <a:cs typeface="Arial" charset="0"/>
        </a:defRPr>
      </a:lvl3pPr>
      <a:lvl4pPr marL="1600200" indent="-228600" algn="l" defTabSz="288000" rtl="0" eaLnBrk="1" latinLnBrk="0" hangingPunct="1">
        <a:lnSpc>
          <a:spcPct val="90000"/>
        </a:lnSpc>
        <a:spcBef>
          <a:spcPts val="500"/>
        </a:spcBef>
        <a:buFont typeface="Arial" panose="020B0604020202020204" pitchFamily="34" charset="0"/>
        <a:buChar char="•"/>
        <a:tabLst>
          <a:tab pos="468000" algn="l"/>
        </a:tabLst>
        <a:defRPr sz="1800" b="0" i="0" kern="1200">
          <a:solidFill>
            <a:schemeClr val="tx1"/>
          </a:solidFill>
          <a:latin typeface="Arial" charset="0"/>
          <a:ea typeface="Arial" charset="0"/>
          <a:cs typeface="Arial" charset="0"/>
        </a:defRPr>
      </a:lvl4pPr>
      <a:lvl5pPr marL="2171700" indent="-342900" algn="l" defTabSz="288000" rtl="0" eaLnBrk="1" latinLnBrk="0" hangingPunct="1">
        <a:lnSpc>
          <a:spcPct val="90000"/>
        </a:lnSpc>
        <a:spcBef>
          <a:spcPts val="500"/>
        </a:spcBef>
        <a:buFont typeface="+mj-lt"/>
        <a:buAutoNum type="arabicPeriod"/>
        <a:tabLst>
          <a:tab pos="468000" algn="l"/>
        </a:tabLst>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933">
          <p15:clr>
            <a:srgbClr val="F26B43"/>
          </p15:clr>
        </p15:guide>
        <p15:guide id="2" pos="2835">
          <p15:clr>
            <a:srgbClr val="F26B43"/>
          </p15:clr>
        </p15:guide>
        <p15:guide id="3" orient="horz" pos="1729">
          <p15:clr>
            <a:srgbClr val="F26B43"/>
          </p15:clr>
        </p15:guide>
        <p15:guide id="4" orient="horz" pos="275">
          <p15:clr>
            <a:srgbClr val="F26B43"/>
          </p15:clr>
        </p15:guide>
        <p15:guide id="5" pos="340">
          <p15:clr>
            <a:srgbClr val="F26B43"/>
          </p15:clr>
        </p15:guide>
        <p15:guide id="6" orient="horz" pos="459">
          <p15:clr>
            <a:srgbClr val="F26B43"/>
          </p15:clr>
        </p15:guide>
        <p15:guide id="7" orient="horz" pos="958">
          <p15:clr>
            <a:srgbClr val="F26B43"/>
          </p15:clr>
        </p15:guide>
        <p15:guide id="8" orient="horz" pos="1162">
          <p15:clr>
            <a:srgbClr val="F26B43"/>
          </p15:clr>
        </p15:guide>
        <p15:guide id="9" pos="5420">
          <p15:clr>
            <a:srgbClr val="F26B43"/>
          </p15:clr>
        </p15:guide>
        <p15:guide id="10" pos="292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itel 1"/>
          <p:cNvSpPr txBox="1">
            <a:spLocks/>
          </p:cNvSpPr>
          <p:nvPr userDrawn="1"/>
        </p:nvSpPr>
        <p:spPr>
          <a:xfrm>
            <a:off x="545880" y="1588662"/>
            <a:ext cx="7772400" cy="982732"/>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3400"/>
              </a:lnSpc>
            </a:pPr>
            <a:endParaRPr lang="de-DE" sz="3000" dirty="0">
              <a:latin typeface="Arial" charset="0"/>
              <a:ea typeface="Arial" charset="0"/>
              <a:cs typeface="Arial" charset="0"/>
            </a:endParaRPr>
          </a:p>
        </p:txBody>
      </p:sp>
      <p:sp>
        <p:nvSpPr>
          <p:cNvPr id="10" name="Titelplatzhalter 9"/>
          <p:cNvSpPr>
            <a:spLocks noGrp="1"/>
          </p:cNvSpPr>
          <p:nvPr>
            <p:ph type="title"/>
          </p:nvPr>
        </p:nvSpPr>
        <p:spPr>
          <a:xfrm>
            <a:off x="539748" y="950855"/>
            <a:ext cx="8064502" cy="788703"/>
          </a:xfrm>
          <a:prstGeom prst="rect">
            <a:avLst/>
          </a:prstGeom>
        </p:spPr>
        <p:txBody>
          <a:bodyPr vert="horz" lIns="0" tIns="0" rIns="0" bIns="0" rtlCol="0" anchor="t">
            <a:noAutofit/>
          </a:bodyPr>
          <a:lstStyle/>
          <a:p>
            <a:r>
              <a:rPr lang="de-CH" dirty="0"/>
              <a:t>Mastertitelformat bearbeiten</a:t>
            </a:r>
            <a:endParaRPr lang="de-DE" dirty="0"/>
          </a:p>
        </p:txBody>
      </p:sp>
      <p:sp>
        <p:nvSpPr>
          <p:cNvPr id="12" name="Slide Number Placeholder 5"/>
          <p:cNvSpPr>
            <a:spLocks noGrp="1"/>
          </p:cNvSpPr>
          <p:nvPr>
            <p:ph type="sldNum" sz="quarter" idx="4"/>
          </p:nvPr>
        </p:nvSpPr>
        <p:spPr>
          <a:xfrm>
            <a:off x="8301614" y="6593841"/>
            <a:ext cx="308036" cy="137953"/>
          </a:xfrm>
          <a:prstGeom prst="rect">
            <a:avLst/>
          </a:prstGeom>
        </p:spPr>
        <p:txBody>
          <a:bodyPr vert="horz" lIns="0" tIns="0" rIns="0" bIns="0" rtlCol="0" anchor="t">
            <a:noAutofit/>
          </a:bodyPr>
          <a:lstStyle>
            <a:lvl1pPr algn="r">
              <a:defRPr sz="800" b="1" i="0">
                <a:solidFill>
                  <a:schemeClr val="tx1"/>
                </a:solidFill>
                <a:latin typeface="Arial" charset="0"/>
                <a:ea typeface="Arial" charset="0"/>
                <a:cs typeface="Arial" charset="0"/>
              </a:defRPr>
            </a:lvl1pPr>
          </a:lstStyle>
          <a:p>
            <a:fld id="{22C43A00-C0E5-F64E-B7F3-B20E065A2C7A}" type="slidenum">
              <a:rPr lang="de-DE" smtClean="0"/>
              <a:pPr/>
              <a:t>‹Nr.›</a:t>
            </a:fld>
            <a:endParaRPr lang="de-DE" dirty="0"/>
          </a:p>
        </p:txBody>
      </p:sp>
      <p:sp>
        <p:nvSpPr>
          <p:cNvPr id="13" name="Fußzeilenplatzhalter 1"/>
          <p:cNvSpPr>
            <a:spLocks noGrp="1"/>
          </p:cNvSpPr>
          <p:nvPr>
            <p:ph type="ftr" sz="quarter" idx="3"/>
          </p:nvPr>
        </p:nvSpPr>
        <p:spPr>
          <a:xfrm>
            <a:off x="1198800" y="6593841"/>
            <a:ext cx="5581721" cy="137954"/>
          </a:xfrm>
          <a:prstGeom prst="rect">
            <a:avLst/>
          </a:prstGeom>
        </p:spPr>
        <p:txBody>
          <a:bodyPr vert="horz" wrap="none" lIns="0" tIns="0" rIns="0" bIns="0" rtlCol="0" anchor="t">
            <a:noAutofit/>
          </a:bodyPr>
          <a:lstStyle>
            <a:lvl1pPr algn="l">
              <a:defRPr sz="800" b="0" i="0">
                <a:solidFill>
                  <a:schemeClr val="tx1"/>
                </a:solidFill>
                <a:latin typeface="Arial" charset="0"/>
                <a:ea typeface="Arial" charset="0"/>
                <a:cs typeface="Arial" charset="0"/>
              </a:defRPr>
            </a:lvl1pPr>
          </a:lstStyle>
          <a:p>
            <a:r>
              <a:rPr lang="de-DE" dirty="0"/>
              <a:t>Titel Präsentation</a:t>
            </a:r>
          </a:p>
        </p:txBody>
      </p:sp>
      <p:cxnSp>
        <p:nvCxnSpPr>
          <p:cNvPr id="15" name="Gerade Verbindung 14"/>
          <p:cNvCxnSpPr/>
          <p:nvPr userDrawn="1"/>
        </p:nvCxnSpPr>
        <p:spPr>
          <a:xfrm>
            <a:off x="539749" y="6509477"/>
            <a:ext cx="8064501" cy="13068"/>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16" name="Datumsplatzhalter 6"/>
          <p:cNvSpPr>
            <a:spLocks noGrp="1"/>
          </p:cNvSpPr>
          <p:nvPr>
            <p:ph type="dt" sz="half" idx="2"/>
          </p:nvPr>
        </p:nvSpPr>
        <p:spPr>
          <a:xfrm>
            <a:off x="7477127" y="6593841"/>
            <a:ext cx="824487" cy="137953"/>
          </a:xfrm>
          <a:prstGeom prst="rect">
            <a:avLst/>
          </a:prstGeom>
        </p:spPr>
        <p:txBody>
          <a:bodyPr lIns="0" tIns="0" rIns="0" bIns="0"/>
          <a:lstStyle>
            <a:lvl1pPr algn="r">
              <a:defRPr sz="800"/>
            </a:lvl1pPr>
          </a:lstStyle>
          <a:p>
            <a:fld id="{C19C1DBD-5E4A-4FA5-BDAB-EEF4A6DADCC0}" type="datetime1">
              <a:rPr lang="de-DE" smtClean="0"/>
              <a:t>14.11.2022</a:t>
            </a:fld>
            <a:endParaRPr lang="de-DE" dirty="0"/>
          </a:p>
        </p:txBody>
      </p:sp>
      <p:sp>
        <p:nvSpPr>
          <p:cNvPr id="2" name="Textplatzhalter 1"/>
          <p:cNvSpPr>
            <a:spLocks noGrp="1"/>
          </p:cNvSpPr>
          <p:nvPr>
            <p:ph type="body" idx="1"/>
          </p:nvPr>
        </p:nvSpPr>
        <p:spPr>
          <a:xfrm>
            <a:off x="536892" y="1852993"/>
            <a:ext cx="8067358" cy="4312857"/>
          </a:xfrm>
          <a:prstGeom prst="rect">
            <a:avLst/>
          </a:prstGeom>
        </p:spPr>
        <p:txBody>
          <a:bodyPr vert="horz" lIns="0" tIns="0" rIns="0" bIns="0" rtlCol="0">
            <a:normAutofit/>
          </a:bodyPr>
          <a:lstStyle/>
          <a:p>
            <a:r>
              <a:rPr lang="de-DE" dirty="0"/>
              <a:t>Erste Ebene</a:t>
            </a:r>
          </a:p>
          <a:p>
            <a:pPr lvl="2"/>
            <a:r>
              <a:rPr lang="de-DE" dirty="0"/>
              <a:t>Zweite Ebene</a:t>
            </a:r>
          </a:p>
          <a:p>
            <a:pPr lvl="3"/>
            <a:r>
              <a:rPr lang="de-DE" dirty="0"/>
              <a:t>Dritte Ebene</a:t>
            </a:r>
          </a:p>
          <a:p>
            <a:pPr lvl="4"/>
            <a:r>
              <a:rPr lang="de-DE" dirty="0"/>
              <a:t>Vierte Ebene</a:t>
            </a:r>
          </a:p>
          <a:p>
            <a:pPr lvl="5"/>
            <a:r>
              <a:rPr lang="de-DE" dirty="0"/>
              <a:t>Fünfte Ebene</a:t>
            </a:r>
          </a:p>
          <a:p>
            <a:pPr lvl="6"/>
            <a:r>
              <a:rPr lang="de-DE" dirty="0"/>
              <a:t>Sechste Ebene</a:t>
            </a:r>
          </a:p>
          <a:p>
            <a:pPr lvl="7"/>
            <a:r>
              <a:rPr lang="de-DE" dirty="0"/>
              <a:t>Siebte Ebene</a:t>
            </a:r>
          </a:p>
          <a:p>
            <a:pPr lvl="8"/>
            <a:r>
              <a:rPr lang="de-DE" dirty="0"/>
              <a:t>Achte Ebene</a:t>
            </a:r>
          </a:p>
        </p:txBody>
      </p:sp>
      <p:sp>
        <p:nvSpPr>
          <p:cNvPr id="18" name="Textfeld 17">
            <a:extLst>
              <a:ext uri="{FF2B5EF4-FFF2-40B4-BE49-F238E27FC236}">
                <a16:creationId xmlns:a16="http://schemas.microsoft.com/office/drawing/2014/main" id="{DAE5B85A-6745-4536-817F-EDF6C0090E75}"/>
              </a:ext>
            </a:extLst>
          </p:cNvPr>
          <p:cNvSpPr txBox="1"/>
          <p:nvPr userDrawn="1"/>
        </p:nvSpPr>
        <p:spPr>
          <a:xfrm>
            <a:off x="545880" y="6593841"/>
            <a:ext cx="645923" cy="123111"/>
          </a:xfrm>
          <a:prstGeom prst="rect">
            <a:avLst/>
          </a:prstGeom>
          <a:noFill/>
        </p:spPr>
        <p:txBody>
          <a:bodyPr wrap="square" lIns="0" tIns="0" rIns="0" bIns="0" rtlCol="0">
            <a:spAutoFit/>
          </a:bodyPr>
          <a:lstStyle/>
          <a:p>
            <a:r>
              <a:rPr lang="de-DE" sz="800" b="1" dirty="0"/>
              <a:t>Inselspital –</a:t>
            </a:r>
            <a:endParaRPr lang="en-GB" sz="800" dirty="0"/>
          </a:p>
        </p:txBody>
      </p:sp>
      <p:pic>
        <p:nvPicPr>
          <p:cNvPr id="11" name="Grafik 10"/>
          <p:cNvPicPr>
            <a:picLocks noChangeAspect="1"/>
          </p:cNvPicPr>
          <p:nvPr userDrawn="1"/>
        </p:nvPicPr>
        <p:blipFill>
          <a:blip r:embed="rId12" cstate="screen">
            <a:extLst>
              <a:ext uri="{28A0092B-C50C-407E-A947-70E740481C1C}">
                <a14:useLocalDpi xmlns:a14="http://schemas.microsoft.com/office/drawing/2010/main" val="0"/>
              </a:ext>
            </a:extLst>
          </a:blip>
          <a:stretch>
            <a:fillRect/>
          </a:stretch>
        </p:blipFill>
        <p:spPr>
          <a:xfrm>
            <a:off x="174863" y="247828"/>
            <a:ext cx="3412969" cy="692208"/>
          </a:xfrm>
          <a:prstGeom prst="rect">
            <a:avLst/>
          </a:prstGeom>
        </p:spPr>
      </p:pic>
    </p:spTree>
    <p:extLst>
      <p:ext uri="{BB962C8B-B14F-4D97-AF65-F5344CB8AC3E}">
        <p14:creationId xmlns:p14="http://schemas.microsoft.com/office/powerpoint/2010/main" val="33397817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24" r:id="rId3"/>
    <p:sldLayoutId id="2147483725" r:id="rId4"/>
    <p:sldLayoutId id="2147483730" r:id="rId5"/>
    <p:sldLayoutId id="2147483731" r:id="rId6"/>
    <p:sldLayoutId id="2147483728" r:id="rId7"/>
    <p:sldLayoutId id="2147483729" r:id="rId8"/>
    <p:sldLayoutId id="2147483736" r:id="rId9"/>
    <p:sldLayoutId id="2147483737" r:id="rId10"/>
  </p:sldLayoutIdLst>
  <p:hf hdr="0"/>
  <p:txStyles>
    <p:titleStyle>
      <a:lvl1pPr algn="l" defTabSz="914400" rtl="0" eaLnBrk="1" latinLnBrk="0" hangingPunct="1">
        <a:lnSpc>
          <a:spcPts val="3300"/>
        </a:lnSpc>
        <a:spcBef>
          <a:spcPct val="0"/>
        </a:spcBef>
        <a:buNone/>
        <a:defRPr sz="2800" b="1" i="0" kern="1200" spc="20" baseline="0">
          <a:solidFill>
            <a:schemeClr val="tx1"/>
          </a:solidFill>
          <a:effectLst/>
          <a:latin typeface="Arial" charset="0"/>
          <a:ea typeface="Arial" charset="0"/>
          <a:cs typeface="Arial" charset="0"/>
        </a:defRPr>
      </a:lvl1pPr>
    </p:titleStyle>
    <p:bodyStyle>
      <a:lvl1pPr marL="342000" indent="-342000" algn="l" defTabSz="288000" rtl="0" eaLnBrk="1" latinLnBrk="0" hangingPunct="1">
        <a:lnSpc>
          <a:spcPts val="2600"/>
        </a:lnSpc>
        <a:spcBef>
          <a:spcPts val="1000"/>
        </a:spcBef>
        <a:buFont typeface="Arial" panose="020B0604020202020204" pitchFamily="34" charset="0"/>
        <a:buChar char="•"/>
        <a:tabLst>
          <a:tab pos="468000" algn="l"/>
        </a:tabLst>
        <a:defRPr sz="2200" b="0" i="0" kern="1200">
          <a:solidFill>
            <a:schemeClr val="tx1"/>
          </a:solidFill>
          <a:latin typeface="+mn-lt"/>
          <a:ea typeface="Arial" charset="0"/>
          <a:cs typeface="Arial" charset="0"/>
        </a:defRPr>
      </a:lvl1pPr>
      <a:lvl2pPr marL="284400" indent="-284400" algn="l" defTabSz="288000" rtl="0" eaLnBrk="1" latinLnBrk="0" hangingPunct="1">
        <a:lnSpc>
          <a:spcPts val="2100"/>
        </a:lnSpc>
        <a:spcBef>
          <a:spcPts val="1000"/>
        </a:spcBef>
        <a:buFont typeface="Arial" panose="020B0604020202020204" pitchFamily="34" charset="0"/>
        <a:buChar char="•"/>
        <a:tabLst>
          <a:tab pos="468000" algn="l"/>
        </a:tabLst>
        <a:defRPr sz="1800" b="0" i="0" kern="1200">
          <a:solidFill>
            <a:schemeClr val="tx1"/>
          </a:solidFill>
          <a:latin typeface="Arial" charset="0"/>
          <a:ea typeface="Arial" charset="0"/>
          <a:cs typeface="Arial" charset="0"/>
        </a:defRPr>
      </a:lvl2pPr>
      <a:lvl3pPr marL="684000" indent="-342000" algn="l" defTabSz="288000" rtl="0" eaLnBrk="1" latinLnBrk="0" hangingPunct="1">
        <a:lnSpc>
          <a:spcPts val="2600"/>
        </a:lnSpc>
        <a:spcBef>
          <a:spcPts val="1000"/>
        </a:spcBef>
        <a:buFont typeface="Arial" panose="020B0604020202020204" pitchFamily="34" charset="0"/>
        <a:buChar char="•"/>
        <a:tabLst>
          <a:tab pos="468000" algn="l"/>
        </a:tabLst>
        <a:defRPr sz="2200" b="0" i="0" kern="1200" baseline="0">
          <a:solidFill>
            <a:schemeClr val="tx1"/>
          </a:solidFill>
          <a:latin typeface="+mn-lt"/>
          <a:ea typeface="Arial" charset="0"/>
          <a:cs typeface="Arial" charset="0"/>
        </a:defRPr>
      </a:lvl3pPr>
      <a:lvl4pPr marL="990000" indent="-342000" algn="l" defTabSz="288000" rtl="0" eaLnBrk="1" latinLnBrk="0" hangingPunct="1">
        <a:lnSpc>
          <a:spcPts val="2600"/>
        </a:lnSpc>
        <a:spcBef>
          <a:spcPts val="1000"/>
        </a:spcBef>
        <a:buFont typeface="Arial" panose="020B0604020202020204" pitchFamily="34" charset="0"/>
        <a:buChar char="•"/>
        <a:tabLst>
          <a:tab pos="468000" algn="l"/>
        </a:tabLst>
        <a:defRPr sz="2200" b="0" i="0" kern="1200">
          <a:solidFill>
            <a:schemeClr val="tx1"/>
          </a:solidFill>
          <a:latin typeface="+mn-lt"/>
          <a:ea typeface="Arial" charset="0"/>
          <a:cs typeface="Arial" charset="0"/>
        </a:defRPr>
      </a:lvl4pPr>
      <a:lvl5pPr marL="1332000" indent="-342000" algn="l" defTabSz="288000" rtl="0" eaLnBrk="1" latinLnBrk="0" hangingPunct="1">
        <a:lnSpc>
          <a:spcPts val="2600"/>
        </a:lnSpc>
        <a:spcBef>
          <a:spcPts val="1000"/>
        </a:spcBef>
        <a:buFont typeface="Arial" panose="020B0604020202020204" pitchFamily="34" charset="0"/>
        <a:buChar char="•"/>
        <a:tabLst>
          <a:tab pos="468000" algn="l"/>
        </a:tabLst>
        <a:defRPr sz="2200" b="0" i="0" kern="1200">
          <a:solidFill>
            <a:schemeClr val="tx1"/>
          </a:solidFill>
          <a:latin typeface="+mn-lt"/>
          <a:ea typeface="Arial" charset="0"/>
          <a:cs typeface="Arial" charset="0"/>
        </a:defRPr>
      </a:lvl5pPr>
      <a:lvl6pPr marL="1674000" indent="-342000" algn="l" defTabSz="914400" rtl="0" eaLnBrk="1" latinLnBrk="0" hangingPunct="1">
        <a:lnSpc>
          <a:spcPts val="2600"/>
        </a:lnSpc>
        <a:spcBef>
          <a:spcPts val="1000"/>
        </a:spcBef>
        <a:buFont typeface="Arial" panose="020B0604020202020204" pitchFamily="34" charset="0"/>
        <a:buChar char="•"/>
        <a:defRPr sz="2200" kern="1200">
          <a:solidFill>
            <a:schemeClr val="tx1"/>
          </a:solidFill>
          <a:latin typeface="+mn-lt"/>
          <a:ea typeface="+mn-ea"/>
          <a:cs typeface="+mn-cs"/>
        </a:defRPr>
      </a:lvl6pPr>
      <a:lvl7pPr marL="2016000" indent="-342000" algn="l" defTabSz="914400" rtl="0" eaLnBrk="1" latinLnBrk="0" hangingPunct="1">
        <a:lnSpc>
          <a:spcPts val="2600"/>
        </a:lnSpc>
        <a:spcBef>
          <a:spcPts val="1000"/>
        </a:spcBef>
        <a:buFont typeface="Arial" panose="020B0604020202020204" pitchFamily="34" charset="0"/>
        <a:buChar char="•"/>
        <a:defRPr sz="2200" kern="1200">
          <a:solidFill>
            <a:schemeClr val="tx1"/>
          </a:solidFill>
          <a:latin typeface="+mn-lt"/>
          <a:ea typeface="+mn-ea"/>
          <a:cs typeface="+mn-cs"/>
        </a:defRPr>
      </a:lvl7pPr>
      <a:lvl8pPr marL="2358000" indent="-342000" algn="l" defTabSz="914400" rtl="0" eaLnBrk="1" latinLnBrk="0" hangingPunct="1">
        <a:lnSpc>
          <a:spcPts val="2600"/>
        </a:lnSpc>
        <a:spcBef>
          <a:spcPts val="1000"/>
        </a:spcBef>
        <a:buFont typeface="Arial" panose="020B0604020202020204" pitchFamily="34" charset="0"/>
        <a:buChar char="•"/>
        <a:defRPr sz="2200" kern="1200">
          <a:solidFill>
            <a:schemeClr val="tx1"/>
          </a:solidFill>
          <a:latin typeface="+mn-lt"/>
          <a:ea typeface="+mn-ea"/>
          <a:cs typeface="+mn-cs"/>
        </a:defRPr>
      </a:lvl8pPr>
      <a:lvl9pPr marL="2700000" indent="-342000" algn="l" defTabSz="914400" rtl="0" eaLnBrk="1" latinLnBrk="0" hangingPunct="1">
        <a:lnSpc>
          <a:spcPts val="2600"/>
        </a:lnSpc>
        <a:spcBef>
          <a:spcPts val="1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5">
          <p15:clr>
            <a:srgbClr val="F26B43"/>
          </p15:clr>
        </p15:guide>
        <p15:guide id="2" orient="horz" pos="2364">
          <p15:clr>
            <a:srgbClr val="F26B43"/>
          </p15:clr>
        </p15:guide>
        <p15:guide id="3" orient="horz" pos="275">
          <p15:clr>
            <a:srgbClr val="F26B43"/>
          </p15:clr>
        </p15:guide>
        <p15:guide id="4" pos="340">
          <p15:clr>
            <a:srgbClr val="F26B43"/>
          </p15:clr>
        </p15:guide>
        <p15:guide id="5" orient="horz" pos="459">
          <p15:clr>
            <a:srgbClr val="F26B43"/>
          </p15:clr>
        </p15:guide>
        <p15:guide id="6" orient="horz" pos="958">
          <p15:clr>
            <a:srgbClr val="F26B43"/>
          </p15:clr>
        </p15:guide>
        <p15:guide id="7" orient="horz" pos="1162">
          <p15:clr>
            <a:srgbClr val="F26B43"/>
          </p15:clr>
        </p15:guide>
        <p15:guide id="8" pos="5420">
          <p15:clr>
            <a:srgbClr val="F26B43"/>
          </p15:clr>
        </p15:guide>
        <p15:guide id="9" pos="2925">
          <p15:clr>
            <a:srgbClr val="F26B43"/>
          </p15:clr>
        </p15:guide>
        <p15:guide id="10" orient="horz" pos="3884">
          <p15:clr>
            <a:srgbClr val="F26B43"/>
          </p15:clr>
        </p15:guide>
        <p15:guide id="11" orient="horz" pos="246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itel 1"/>
          <p:cNvSpPr txBox="1">
            <a:spLocks/>
          </p:cNvSpPr>
          <p:nvPr userDrawn="1"/>
        </p:nvSpPr>
        <p:spPr>
          <a:xfrm>
            <a:off x="545880" y="1588662"/>
            <a:ext cx="7772400" cy="982732"/>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3400"/>
              </a:lnSpc>
            </a:pPr>
            <a:endParaRPr lang="de-DE" sz="3000" dirty="0">
              <a:latin typeface="Arial" charset="0"/>
              <a:ea typeface="Arial" charset="0"/>
              <a:cs typeface="Arial" charset="0"/>
            </a:endParaRPr>
          </a:p>
        </p:txBody>
      </p:sp>
      <p:sp>
        <p:nvSpPr>
          <p:cNvPr id="10" name="Titelplatzhalter 9"/>
          <p:cNvSpPr>
            <a:spLocks noGrp="1"/>
          </p:cNvSpPr>
          <p:nvPr>
            <p:ph type="title"/>
          </p:nvPr>
        </p:nvSpPr>
        <p:spPr>
          <a:xfrm>
            <a:off x="539748" y="728663"/>
            <a:ext cx="8064502" cy="788703"/>
          </a:xfrm>
          <a:prstGeom prst="rect">
            <a:avLst/>
          </a:prstGeom>
        </p:spPr>
        <p:txBody>
          <a:bodyPr vert="horz" lIns="0" tIns="0" rIns="0" bIns="0" rtlCol="0" anchor="t">
            <a:noAutofit/>
          </a:bodyPr>
          <a:lstStyle/>
          <a:p>
            <a:r>
              <a:rPr lang="de-CH" dirty="0"/>
              <a:t>Mastertitelformat bearbeiten</a:t>
            </a:r>
            <a:endParaRPr lang="de-DE" dirty="0"/>
          </a:p>
        </p:txBody>
      </p:sp>
      <p:sp>
        <p:nvSpPr>
          <p:cNvPr id="12" name="Slide Number Placeholder 5"/>
          <p:cNvSpPr>
            <a:spLocks noGrp="1"/>
          </p:cNvSpPr>
          <p:nvPr>
            <p:ph type="sldNum" sz="quarter" idx="4"/>
          </p:nvPr>
        </p:nvSpPr>
        <p:spPr>
          <a:xfrm>
            <a:off x="8301614" y="6593841"/>
            <a:ext cx="308036" cy="137953"/>
          </a:xfrm>
          <a:prstGeom prst="rect">
            <a:avLst/>
          </a:prstGeom>
        </p:spPr>
        <p:txBody>
          <a:bodyPr vert="horz" lIns="0" tIns="0" rIns="0" bIns="0" rtlCol="0" anchor="t">
            <a:noAutofit/>
          </a:bodyPr>
          <a:lstStyle>
            <a:lvl1pPr algn="r">
              <a:defRPr sz="800" b="1" i="0">
                <a:solidFill>
                  <a:schemeClr val="tx1"/>
                </a:solidFill>
                <a:latin typeface="Arial" charset="0"/>
                <a:ea typeface="Arial" charset="0"/>
                <a:cs typeface="Arial" charset="0"/>
              </a:defRPr>
            </a:lvl1pPr>
          </a:lstStyle>
          <a:p>
            <a:fld id="{22C43A00-C0E5-F64E-B7F3-B20E065A2C7A}" type="slidenum">
              <a:rPr lang="de-DE" smtClean="0"/>
              <a:pPr/>
              <a:t>‹Nr.›</a:t>
            </a:fld>
            <a:endParaRPr lang="de-DE" dirty="0"/>
          </a:p>
        </p:txBody>
      </p:sp>
      <p:sp>
        <p:nvSpPr>
          <p:cNvPr id="13" name="Fußzeilenplatzhalter 1"/>
          <p:cNvSpPr>
            <a:spLocks noGrp="1"/>
          </p:cNvSpPr>
          <p:nvPr>
            <p:ph type="ftr" sz="quarter" idx="3"/>
          </p:nvPr>
        </p:nvSpPr>
        <p:spPr>
          <a:xfrm>
            <a:off x="1198800" y="6593841"/>
            <a:ext cx="5581721" cy="137954"/>
          </a:xfrm>
          <a:prstGeom prst="rect">
            <a:avLst/>
          </a:prstGeom>
        </p:spPr>
        <p:txBody>
          <a:bodyPr vert="horz" wrap="none" lIns="0" tIns="0" rIns="0" bIns="0" rtlCol="0" anchor="t">
            <a:noAutofit/>
          </a:bodyPr>
          <a:lstStyle>
            <a:lvl1pPr algn="l">
              <a:defRPr sz="800" b="0" i="0">
                <a:solidFill>
                  <a:schemeClr val="tx1"/>
                </a:solidFill>
                <a:latin typeface="Arial" charset="0"/>
                <a:ea typeface="Arial" charset="0"/>
                <a:cs typeface="Arial" charset="0"/>
              </a:defRPr>
            </a:lvl1pPr>
          </a:lstStyle>
          <a:p>
            <a:r>
              <a:rPr lang="de-DE" dirty="0"/>
              <a:t>Titel Präsentation</a:t>
            </a:r>
          </a:p>
        </p:txBody>
      </p:sp>
      <p:cxnSp>
        <p:nvCxnSpPr>
          <p:cNvPr id="15" name="Gerade Verbindung 14"/>
          <p:cNvCxnSpPr/>
          <p:nvPr userDrawn="1"/>
        </p:nvCxnSpPr>
        <p:spPr>
          <a:xfrm>
            <a:off x="539749" y="6509477"/>
            <a:ext cx="8064501" cy="13068"/>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16" name="Datumsplatzhalter 6"/>
          <p:cNvSpPr>
            <a:spLocks noGrp="1"/>
          </p:cNvSpPr>
          <p:nvPr>
            <p:ph type="dt" sz="half" idx="2"/>
          </p:nvPr>
        </p:nvSpPr>
        <p:spPr>
          <a:xfrm>
            <a:off x="7477127" y="6593841"/>
            <a:ext cx="824487" cy="137953"/>
          </a:xfrm>
          <a:prstGeom prst="rect">
            <a:avLst/>
          </a:prstGeom>
        </p:spPr>
        <p:txBody>
          <a:bodyPr lIns="0" tIns="0" rIns="0" bIns="0"/>
          <a:lstStyle>
            <a:lvl1pPr algn="r">
              <a:defRPr sz="800"/>
            </a:lvl1pPr>
          </a:lstStyle>
          <a:p>
            <a:fld id="{C19C1DBD-5E4A-4FA5-BDAB-EEF4A6DADCC0}" type="datetime1">
              <a:rPr lang="de-DE" smtClean="0"/>
              <a:t>14.11.2022</a:t>
            </a:fld>
            <a:endParaRPr lang="de-DE" dirty="0"/>
          </a:p>
        </p:txBody>
      </p:sp>
      <p:sp>
        <p:nvSpPr>
          <p:cNvPr id="4" name="Textplatzhalter 3"/>
          <p:cNvSpPr>
            <a:spLocks noGrp="1"/>
          </p:cNvSpPr>
          <p:nvPr>
            <p:ph type="body" idx="1"/>
          </p:nvPr>
        </p:nvSpPr>
        <p:spPr>
          <a:xfrm>
            <a:off x="539748" y="1844675"/>
            <a:ext cx="8064502" cy="4321175"/>
          </a:xfrm>
          <a:prstGeom prst="rect">
            <a:avLst/>
          </a:prstGeom>
        </p:spPr>
        <p:txBody>
          <a:bodyPr vert="horz" lIns="0" tIns="0" rIns="0" bIns="0" rtlCol="0">
            <a:noAutofit/>
          </a:bodyPr>
          <a:lstStyle/>
          <a:p>
            <a:pPr lvl="0"/>
            <a:r>
              <a:rPr lang="de-DE" dirty="0"/>
              <a:t>Erste Ebene</a:t>
            </a:r>
          </a:p>
          <a:p>
            <a:pPr lvl="2"/>
            <a:r>
              <a:rPr lang="de-DE" dirty="0"/>
              <a:t>Zweite Ebene</a:t>
            </a:r>
          </a:p>
          <a:p>
            <a:pPr lvl="3"/>
            <a:r>
              <a:rPr lang="de-DE" dirty="0"/>
              <a:t>Dritte Ebene</a:t>
            </a:r>
          </a:p>
          <a:p>
            <a:pPr lvl="4"/>
            <a:r>
              <a:rPr lang="de-DE" dirty="0"/>
              <a:t>Vierte Ebene</a:t>
            </a:r>
          </a:p>
          <a:p>
            <a:pPr lvl="5"/>
            <a:r>
              <a:rPr lang="de-DE" dirty="0"/>
              <a:t>Fünfte Ebene</a:t>
            </a:r>
          </a:p>
          <a:p>
            <a:pPr lvl="6"/>
            <a:r>
              <a:rPr lang="de-DE" dirty="0"/>
              <a:t>Sechste Ebene</a:t>
            </a:r>
          </a:p>
          <a:p>
            <a:pPr lvl="7"/>
            <a:r>
              <a:rPr lang="de-DE" dirty="0"/>
              <a:t>Siebte Ebene</a:t>
            </a:r>
          </a:p>
          <a:p>
            <a:pPr lvl="8"/>
            <a:r>
              <a:rPr lang="de-DE" dirty="0"/>
              <a:t>Achte Ebene</a:t>
            </a:r>
          </a:p>
        </p:txBody>
      </p:sp>
      <p:sp>
        <p:nvSpPr>
          <p:cNvPr id="18" name="Textfeld 17">
            <a:extLst>
              <a:ext uri="{FF2B5EF4-FFF2-40B4-BE49-F238E27FC236}">
                <a16:creationId xmlns:a16="http://schemas.microsoft.com/office/drawing/2014/main" id="{E417F8D7-2EE0-4B87-87C3-D07151A482C4}"/>
              </a:ext>
            </a:extLst>
          </p:cNvPr>
          <p:cNvSpPr txBox="1"/>
          <p:nvPr userDrawn="1"/>
        </p:nvSpPr>
        <p:spPr>
          <a:xfrm>
            <a:off x="545880" y="6593841"/>
            <a:ext cx="645923" cy="123111"/>
          </a:xfrm>
          <a:prstGeom prst="rect">
            <a:avLst/>
          </a:prstGeom>
          <a:noFill/>
        </p:spPr>
        <p:txBody>
          <a:bodyPr wrap="square" lIns="0" tIns="0" rIns="0" bIns="0" rtlCol="0">
            <a:spAutoFit/>
          </a:bodyPr>
          <a:lstStyle/>
          <a:p>
            <a:r>
              <a:rPr lang="de-DE" sz="800" b="1" dirty="0"/>
              <a:t>Inselspital –</a:t>
            </a:r>
            <a:endParaRPr lang="en-GB" sz="800" dirty="0"/>
          </a:p>
        </p:txBody>
      </p:sp>
      <p:pic>
        <p:nvPicPr>
          <p:cNvPr id="14" name="Grafik 13"/>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174863" y="247828"/>
            <a:ext cx="3412969" cy="692208"/>
          </a:xfrm>
          <a:prstGeom prst="rect">
            <a:avLst/>
          </a:prstGeom>
        </p:spPr>
      </p:pic>
    </p:spTree>
    <p:extLst>
      <p:ext uri="{BB962C8B-B14F-4D97-AF65-F5344CB8AC3E}">
        <p14:creationId xmlns:p14="http://schemas.microsoft.com/office/powerpoint/2010/main" val="3415147689"/>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32" r:id="rId3"/>
    <p:sldLayoutId id="2147483733" r:id="rId4"/>
    <p:sldLayoutId id="2147483784" r:id="rId5"/>
  </p:sldLayoutIdLst>
  <p:hf hdr="0"/>
  <p:txStyles>
    <p:titleStyle>
      <a:lvl1pPr algn="l" defTabSz="914400" rtl="0" eaLnBrk="1" latinLnBrk="0" hangingPunct="1">
        <a:lnSpc>
          <a:spcPts val="3300"/>
        </a:lnSpc>
        <a:spcBef>
          <a:spcPct val="0"/>
        </a:spcBef>
        <a:buNone/>
        <a:defRPr sz="2800" b="1" i="0" kern="1200" spc="20" baseline="0">
          <a:solidFill>
            <a:schemeClr val="tx1"/>
          </a:solidFill>
          <a:effectLst/>
          <a:latin typeface="Arial" charset="0"/>
          <a:ea typeface="Arial" charset="0"/>
          <a:cs typeface="Arial" charset="0"/>
        </a:defRPr>
      </a:lvl1pPr>
    </p:titleStyle>
    <p:bodyStyle>
      <a:lvl1pPr marL="284400" indent="-284400" algn="l" defTabSz="288000" rtl="0" eaLnBrk="1" latinLnBrk="0" hangingPunct="1">
        <a:lnSpc>
          <a:spcPts val="2100"/>
        </a:lnSpc>
        <a:spcBef>
          <a:spcPts val="1000"/>
        </a:spcBef>
        <a:buFont typeface="Arial" panose="020B0604020202020204" pitchFamily="34" charset="0"/>
        <a:buChar char="•"/>
        <a:tabLst>
          <a:tab pos="468000" algn="l"/>
        </a:tabLst>
        <a:defRPr sz="1800" b="0" i="0" kern="1200">
          <a:solidFill>
            <a:schemeClr val="tx1"/>
          </a:solidFill>
          <a:latin typeface="+mn-lt"/>
          <a:ea typeface="Arial" charset="0"/>
          <a:cs typeface="Arial" charset="0"/>
        </a:defRPr>
      </a:lvl1pPr>
      <a:lvl2pPr marL="284400" indent="-284400" algn="l" defTabSz="288000" rtl="0" eaLnBrk="1" latinLnBrk="0" hangingPunct="1">
        <a:lnSpc>
          <a:spcPts val="2100"/>
        </a:lnSpc>
        <a:spcBef>
          <a:spcPts val="1000"/>
        </a:spcBef>
        <a:buFont typeface="Arial" panose="020B0604020202020204" pitchFamily="34" charset="0"/>
        <a:buChar char="•"/>
        <a:tabLst>
          <a:tab pos="468000" algn="l"/>
        </a:tabLst>
        <a:defRPr sz="1800" b="0" i="0" kern="1200">
          <a:solidFill>
            <a:schemeClr val="tx1"/>
          </a:solidFill>
          <a:latin typeface="Arial" charset="0"/>
          <a:ea typeface="Arial" charset="0"/>
          <a:cs typeface="Arial" charset="0"/>
        </a:defRPr>
      </a:lvl2pPr>
      <a:lvl3pPr marL="568800" indent="-284400" algn="l" defTabSz="288000" rtl="0" eaLnBrk="1" latinLnBrk="0" hangingPunct="1">
        <a:lnSpc>
          <a:spcPts val="2100"/>
        </a:lnSpc>
        <a:spcBef>
          <a:spcPts val="1000"/>
        </a:spcBef>
        <a:buFont typeface="Arial" panose="020B0604020202020204" pitchFamily="34" charset="0"/>
        <a:buChar char="•"/>
        <a:tabLst>
          <a:tab pos="468000" algn="l"/>
        </a:tabLst>
        <a:defRPr sz="1800" b="0" i="0" kern="1200" baseline="0">
          <a:solidFill>
            <a:schemeClr val="tx1"/>
          </a:solidFill>
          <a:latin typeface="+mn-lt"/>
          <a:ea typeface="Arial" charset="0"/>
          <a:cs typeface="Arial" charset="0"/>
        </a:defRPr>
      </a:lvl3pPr>
      <a:lvl4pPr marL="853200" indent="-284400" algn="l" defTabSz="288000" rtl="0" eaLnBrk="1" latinLnBrk="0" hangingPunct="1">
        <a:lnSpc>
          <a:spcPts val="2100"/>
        </a:lnSpc>
        <a:spcBef>
          <a:spcPts val="1000"/>
        </a:spcBef>
        <a:buFont typeface="Arial" panose="020B0604020202020204" pitchFamily="34" charset="0"/>
        <a:buChar char="•"/>
        <a:tabLst>
          <a:tab pos="468000" algn="l"/>
        </a:tabLst>
        <a:defRPr sz="1800" b="0" i="0" kern="1200">
          <a:solidFill>
            <a:schemeClr val="tx1"/>
          </a:solidFill>
          <a:latin typeface="+mn-lt"/>
          <a:ea typeface="Arial" charset="0"/>
          <a:cs typeface="Arial" charset="0"/>
        </a:defRPr>
      </a:lvl4pPr>
      <a:lvl5pPr marL="1137600" indent="-284400" algn="l" defTabSz="288000" rtl="0" eaLnBrk="1" latinLnBrk="0" hangingPunct="1">
        <a:lnSpc>
          <a:spcPts val="2100"/>
        </a:lnSpc>
        <a:spcBef>
          <a:spcPts val="1000"/>
        </a:spcBef>
        <a:buFont typeface="Arial" panose="020B0604020202020204" pitchFamily="34" charset="0"/>
        <a:buChar char="•"/>
        <a:tabLst>
          <a:tab pos="468000" algn="l"/>
        </a:tabLst>
        <a:defRPr sz="1800" b="0" i="0" kern="1200">
          <a:solidFill>
            <a:schemeClr val="tx1"/>
          </a:solidFill>
          <a:latin typeface="+mn-lt"/>
          <a:ea typeface="Arial" charset="0"/>
          <a:cs typeface="Arial" charset="0"/>
        </a:defRPr>
      </a:lvl5pPr>
      <a:lvl6pPr marL="1422000" indent="-284400" algn="l" defTabSz="914400" rtl="0" eaLnBrk="1" latinLnBrk="0" hangingPunct="1">
        <a:lnSpc>
          <a:spcPts val="2100"/>
        </a:lnSpc>
        <a:spcBef>
          <a:spcPts val="1000"/>
        </a:spcBef>
        <a:buFont typeface="Arial" panose="020B0604020202020204" pitchFamily="34" charset="0"/>
        <a:buChar char="•"/>
        <a:defRPr sz="1800" kern="1200">
          <a:solidFill>
            <a:schemeClr val="tx1"/>
          </a:solidFill>
          <a:latin typeface="+mn-lt"/>
          <a:ea typeface="+mn-ea"/>
          <a:cs typeface="+mn-cs"/>
        </a:defRPr>
      </a:lvl6pPr>
      <a:lvl7pPr marL="1706400" indent="-284400" algn="l" defTabSz="914400" rtl="0" eaLnBrk="1" latinLnBrk="0" hangingPunct="1">
        <a:lnSpc>
          <a:spcPts val="2100"/>
        </a:lnSpc>
        <a:spcBef>
          <a:spcPts val="1000"/>
        </a:spcBef>
        <a:buFont typeface="Arial" panose="020B0604020202020204" pitchFamily="34" charset="0"/>
        <a:buChar char="•"/>
        <a:defRPr sz="1800" kern="1200">
          <a:solidFill>
            <a:schemeClr val="tx1"/>
          </a:solidFill>
          <a:latin typeface="+mn-lt"/>
          <a:ea typeface="+mn-ea"/>
          <a:cs typeface="+mn-cs"/>
        </a:defRPr>
      </a:lvl7pPr>
      <a:lvl8pPr marL="1990800" indent="-284400" algn="l" defTabSz="914400" rtl="0" eaLnBrk="1" latinLnBrk="0" hangingPunct="1">
        <a:lnSpc>
          <a:spcPts val="2100"/>
        </a:lnSpc>
        <a:spcBef>
          <a:spcPts val="1000"/>
        </a:spcBef>
        <a:buFont typeface="Arial" panose="020B0604020202020204" pitchFamily="34" charset="0"/>
        <a:buChar char="•"/>
        <a:defRPr sz="1800" kern="1200">
          <a:solidFill>
            <a:schemeClr val="tx1"/>
          </a:solidFill>
          <a:latin typeface="+mn-lt"/>
          <a:ea typeface="+mn-ea"/>
          <a:cs typeface="+mn-cs"/>
        </a:defRPr>
      </a:lvl8pPr>
      <a:lvl9pPr marL="2275200" indent="-284400" algn="l" defTabSz="914400" rtl="0" eaLnBrk="1" latinLnBrk="0" hangingPunct="1">
        <a:lnSpc>
          <a:spcPts val="2100"/>
        </a:lnSpc>
        <a:spcBef>
          <a:spcPts val="1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5">
          <p15:clr>
            <a:srgbClr val="F26B43"/>
          </p15:clr>
        </p15:guide>
        <p15:guide id="2" orient="horz" pos="2364">
          <p15:clr>
            <a:srgbClr val="F26B43"/>
          </p15:clr>
        </p15:guide>
        <p15:guide id="3" orient="horz" pos="275">
          <p15:clr>
            <a:srgbClr val="F26B43"/>
          </p15:clr>
        </p15:guide>
        <p15:guide id="4" pos="340">
          <p15:clr>
            <a:srgbClr val="F26B43"/>
          </p15:clr>
        </p15:guide>
        <p15:guide id="5" orient="horz" pos="459">
          <p15:clr>
            <a:srgbClr val="F26B43"/>
          </p15:clr>
        </p15:guide>
        <p15:guide id="6" orient="horz" pos="958">
          <p15:clr>
            <a:srgbClr val="F26B43"/>
          </p15:clr>
        </p15:guide>
        <p15:guide id="7" orient="horz" pos="1162">
          <p15:clr>
            <a:srgbClr val="F26B43"/>
          </p15:clr>
        </p15:guide>
        <p15:guide id="8" pos="5420">
          <p15:clr>
            <a:srgbClr val="F26B43"/>
          </p15:clr>
        </p15:guide>
        <p15:guide id="9" pos="2925">
          <p15:clr>
            <a:srgbClr val="F26B43"/>
          </p15:clr>
        </p15:guide>
        <p15:guide id="10" orient="horz" pos="3884">
          <p15:clr>
            <a:srgbClr val="F26B43"/>
          </p15:clr>
        </p15:guide>
        <p15:guide id="11" orient="horz" pos="2464">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itelplatzhalter 9"/>
          <p:cNvSpPr>
            <a:spLocks noGrp="1"/>
          </p:cNvSpPr>
          <p:nvPr>
            <p:ph type="title"/>
          </p:nvPr>
        </p:nvSpPr>
        <p:spPr>
          <a:xfrm>
            <a:off x="539748" y="728663"/>
            <a:ext cx="8064502" cy="788703"/>
          </a:xfrm>
          <a:prstGeom prst="rect">
            <a:avLst/>
          </a:prstGeom>
        </p:spPr>
        <p:txBody>
          <a:bodyPr vert="horz" lIns="0" tIns="0" rIns="0" bIns="0" rtlCol="0" anchor="t">
            <a:noAutofit/>
          </a:bodyPr>
          <a:lstStyle/>
          <a:p>
            <a:r>
              <a:rPr lang="de-CH" dirty="0"/>
              <a:t>Mastertitelformat bearbeiten</a:t>
            </a:r>
            <a:endParaRPr lang="de-DE" dirty="0"/>
          </a:p>
        </p:txBody>
      </p:sp>
      <p:sp>
        <p:nvSpPr>
          <p:cNvPr id="12" name="Slide Number Placeholder 5"/>
          <p:cNvSpPr>
            <a:spLocks noGrp="1"/>
          </p:cNvSpPr>
          <p:nvPr>
            <p:ph type="sldNum" sz="quarter" idx="4"/>
          </p:nvPr>
        </p:nvSpPr>
        <p:spPr>
          <a:xfrm>
            <a:off x="8301614" y="6593841"/>
            <a:ext cx="308036" cy="137953"/>
          </a:xfrm>
          <a:prstGeom prst="rect">
            <a:avLst/>
          </a:prstGeom>
        </p:spPr>
        <p:txBody>
          <a:bodyPr vert="horz" lIns="0" tIns="0" rIns="0" bIns="0" rtlCol="0" anchor="t">
            <a:noAutofit/>
          </a:bodyPr>
          <a:lstStyle>
            <a:lvl1pPr algn="r">
              <a:defRPr sz="800" b="1" i="0">
                <a:solidFill>
                  <a:schemeClr val="tx1"/>
                </a:solidFill>
                <a:latin typeface="Arial" charset="0"/>
                <a:ea typeface="Arial" charset="0"/>
                <a:cs typeface="Arial" charset="0"/>
              </a:defRPr>
            </a:lvl1pPr>
          </a:lstStyle>
          <a:p>
            <a:fld id="{22C43A00-C0E5-F64E-B7F3-B20E065A2C7A}" type="slidenum">
              <a:rPr lang="de-DE" smtClean="0"/>
              <a:pPr/>
              <a:t>‹Nr.›</a:t>
            </a:fld>
            <a:endParaRPr lang="de-DE" dirty="0"/>
          </a:p>
        </p:txBody>
      </p:sp>
      <p:sp>
        <p:nvSpPr>
          <p:cNvPr id="13" name="Fußzeilenplatzhalter 1"/>
          <p:cNvSpPr>
            <a:spLocks noGrp="1"/>
          </p:cNvSpPr>
          <p:nvPr>
            <p:ph type="ftr" sz="quarter" idx="3"/>
          </p:nvPr>
        </p:nvSpPr>
        <p:spPr>
          <a:xfrm>
            <a:off x="1198800" y="6593841"/>
            <a:ext cx="5581721" cy="137954"/>
          </a:xfrm>
          <a:prstGeom prst="rect">
            <a:avLst/>
          </a:prstGeom>
        </p:spPr>
        <p:txBody>
          <a:bodyPr vert="horz" wrap="none" lIns="0" tIns="0" rIns="0" bIns="0" rtlCol="0" anchor="t">
            <a:noAutofit/>
          </a:bodyPr>
          <a:lstStyle>
            <a:lvl1pPr algn="l">
              <a:defRPr sz="800" b="0" i="0">
                <a:solidFill>
                  <a:schemeClr val="tx1"/>
                </a:solidFill>
                <a:latin typeface="Arial" charset="0"/>
                <a:ea typeface="Arial" charset="0"/>
                <a:cs typeface="Arial" charset="0"/>
              </a:defRPr>
            </a:lvl1pPr>
          </a:lstStyle>
          <a:p>
            <a:r>
              <a:rPr lang="de-DE" dirty="0"/>
              <a:t>Titel Präsentation</a:t>
            </a:r>
          </a:p>
        </p:txBody>
      </p:sp>
      <p:cxnSp>
        <p:nvCxnSpPr>
          <p:cNvPr id="15" name="Gerade Verbindung 14"/>
          <p:cNvCxnSpPr/>
          <p:nvPr userDrawn="1"/>
        </p:nvCxnSpPr>
        <p:spPr>
          <a:xfrm>
            <a:off x="539749" y="6509477"/>
            <a:ext cx="8064501" cy="13068"/>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16" name="Datumsplatzhalter 6"/>
          <p:cNvSpPr>
            <a:spLocks noGrp="1"/>
          </p:cNvSpPr>
          <p:nvPr>
            <p:ph type="dt" sz="half" idx="2"/>
          </p:nvPr>
        </p:nvSpPr>
        <p:spPr>
          <a:xfrm>
            <a:off x="7477127" y="6593841"/>
            <a:ext cx="824487" cy="137953"/>
          </a:xfrm>
          <a:prstGeom prst="rect">
            <a:avLst/>
          </a:prstGeom>
        </p:spPr>
        <p:txBody>
          <a:bodyPr lIns="0" tIns="0" rIns="0" bIns="0"/>
          <a:lstStyle>
            <a:lvl1pPr algn="r">
              <a:defRPr sz="800"/>
            </a:lvl1pPr>
          </a:lstStyle>
          <a:p>
            <a:fld id="{C19C1DBD-5E4A-4FA5-BDAB-EEF4A6DADCC0}" type="datetime1">
              <a:rPr lang="de-DE" smtClean="0"/>
              <a:t>14.11.2022</a:t>
            </a:fld>
            <a:endParaRPr lang="de-DE" dirty="0"/>
          </a:p>
        </p:txBody>
      </p:sp>
      <p:sp>
        <p:nvSpPr>
          <p:cNvPr id="2" name="Textplatzhalter 1"/>
          <p:cNvSpPr>
            <a:spLocks noGrp="1"/>
          </p:cNvSpPr>
          <p:nvPr>
            <p:ph type="body" idx="1"/>
          </p:nvPr>
        </p:nvSpPr>
        <p:spPr>
          <a:xfrm>
            <a:off x="545880" y="1844675"/>
            <a:ext cx="7969470" cy="4332288"/>
          </a:xfrm>
          <a:prstGeom prst="rect">
            <a:avLst/>
          </a:prstGeom>
        </p:spPr>
        <p:txBody>
          <a:bodyPr vert="horz" lIns="0" tIns="0" rIns="0" bIns="0" rtlCol="0">
            <a:normAutofit/>
          </a:body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18" name="Textfeld 17">
            <a:extLst>
              <a:ext uri="{FF2B5EF4-FFF2-40B4-BE49-F238E27FC236}">
                <a16:creationId xmlns:a16="http://schemas.microsoft.com/office/drawing/2014/main" id="{FC678CD3-A948-4E55-AB94-0E778F4DE9DC}"/>
              </a:ext>
            </a:extLst>
          </p:cNvPr>
          <p:cNvSpPr txBox="1"/>
          <p:nvPr userDrawn="1"/>
        </p:nvSpPr>
        <p:spPr>
          <a:xfrm>
            <a:off x="545880" y="6593841"/>
            <a:ext cx="645923" cy="123111"/>
          </a:xfrm>
          <a:prstGeom prst="rect">
            <a:avLst/>
          </a:prstGeom>
          <a:noFill/>
        </p:spPr>
        <p:txBody>
          <a:bodyPr wrap="square" lIns="0" tIns="0" rIns="0" bIns="0" rtlCol="0">
            <a:spAutoFit/>
          </a:bodyPr>
          <a:lstStyle/>
          <a:p>
            <a:r>
              <a:rPr lang="de-DE" sz="800" b="1" dirty="0"/>
              <a:t>Inselspital –</a:t>
            </a:r>
            <a:endParaRPr lang="en-GB" sz="800" dirty="0"/>
          </a:p>
        </p:txBody>
      </p:sp>
      <p:pic>
        <p:nvPicPr>
          <p:cNvPr id="11" name="Grafik 10"/>
          <p:cNvPicPr>
            <a:picLocks noChangeAspect="1"/>
          </p:cNvPicPr>
          <p:nvPr userDrawn="1"/>
        </p:nvPicPr>
        <p:blipFill>
          <a:blip r:embed="rId10" cstate="screen">
            <a:extLst>
              <a:ext uri="{28A0092B-C50C-407E-A947-70E740481C1C}">
                <a14:useLocalDpi xmlns:a14="http://schemas.microsoft.com/office/drawing/2010/main" val="0"/>
              </a:ext>
            </a:extLst>
          </a:blip>
          <a:stretch>
            <a:fillRect/>
          </a:stretch>
        </p:blipFill>
        <p:spPr>
          <a:xfrm>
            <a:off x="174863" y="247828"/>
            <a:ext cx="3412969" cy="692208"/>
          </a:xfrm>
          <a:prstGeom prst="rect">
            <a:avLst/>
          </a:prstGeom>
        </p:spPr>
      </p:pic>
    </p:spTree>
    <p:extLst>
      <p:ext uri="{BB962C8B-B14F-4D97-AF65-F5344CB8AC3E}">
        <p14:creationId xmlns:p14="http://schemas.microsoft.com/office/powerpoint/2010/main" val="2988757538"/>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22" r:id="rId3"/>
    <p:sldLayoutId id="2147483723" r:id="rId4"/>
    <p:sldLayoutId id="2147483727" r:id="rId5"/>
    <p:sldLayoutId id="2147483726" r:id="rId6"/>
    <p:sldLayoutId id="2147483734" r:id="rId7"/>
    <p:sldLayoutId id="2147483735" r:id="rId8"/>
  </p:sldLayoutIdLst>
  <p:hf hdr="0"/>
  <p:txStyles>
    <p:titleStyle>
      <a:lvl1pPr algn="l" defTabSz="914400" rtl="0" eaLnBrk="1" latinLnBrk="0" hangingPunct="1">
        <a:lnSpc>
          <a:spcPts val="3300"/>
        </a:lnSpc>
        <a:spcBef>
          <a:spcPct val="0"/>
        </a:spcBef>
        <a:buNone/>
        <a:defRPr sz="2800" b="1" i="0" kern="1200" spc="20" baseline="0">
          <a:solidFill>
            <a:schemeClr val="tx1"/>
          </a:solidFill>
          <a:effectLst/>
          <a:latin typeface="Arial" charset="0"/>
          <a:ea typeface="Arial" charset="0"/>
          <a:cs typeface="Arial" charset="0"/>
        </a:defRPr>
      </a:lvl1pPr>
    </p:titleStyle>
    <p:bodyStyle>
      <a:lvl1pPr marL="284400" indent="-284400" algn="l" defTabSz="288000" rtl="0" eaLnBrk="1" latinLnBrk="0" hangingPunct="1">
        <a:lnSpc>
          <a:spcPts val="1700"/>
        </a:lnSpc>
        <a:spcBef>
          <a:spcPts val="1000"/>
        </a:spcBef>
        <a:buFont typeface="Arial" panose="020B0604020202020204" pitchFamily="34" charset="0"/>
        <a:buChar char="•"/>
        <a:tabLst>
          <a:tab pos="468000" algn="l"/>
        </a:tabLst>
        <a:defRPr sz="1400" b="0" i="0" kern="1200" baseline="0">
          <a:solidFill>
            <a:schemeClr val="tx1"/>
          </a:solidFill>
          <a:latin typeface="+mn-lt"/>
          <a:ea typeface="Arial" charset="0"/>
          <a:cs typeface="Arial" charset="0"/>
        </a:defRPr>
      </a:lvl1pPr>
      <a:lvl2pPr marL="568800" indent="-284400" algn="l" defTabSz="288000" rtl="0" eaLnBrk="1" latinLnBrk="0" hangingPunct="1">
        <a:lnSpc>
          <a:spcPts val="1700"/>
        </a:lnSpc>
        <a:spcBef>
          <a:spcPts val="1000"/>
        </a:spcBef>
        <a:buFont typeface="Arial" panose="020B0604020202020204" pitchFamily="34" charset="0"/>
        <a:buChar char="•"/>
        <a:tabLst>
          <a:tab pos="468000" algn="l"/>
        </a:tabLst>
        <a:defRPr sz="1400" b="0" i="0" kern="1200">
          <a:solidFill>
            <a:schemeClr val="tx1"/>
          </a:solidFill>
          <a:latin typeface="Arial" charset="0"/>
          <a:ea typeface="Arial" charset="0"/>
          <a:cs typeface="Arial" charset="0"/>
        </a:defRPr>
      </a:lvl2pPr>
      <a:lvl3pPr marL="853200" indent="-284400" algn="l" defTabSz="288000" rtl="0" eaLnBrk="1" latinLnBrk="0" hangingPunct="1">
        <a:lnSpc>
          <a:spcPts val="1700"/>
        </a:lnSpc>
        <a:spcBef>
          <a:spcPts val="1000"/>
        </a:spcBef>
        <a:buFont typeface="Arial" panose="020B0604020202020204" pitchFamily="34" charset="0"/>
        <a:buChar char="•"/>
        <a:tabLst>
          <a:tab pos="468000" algn="l"/>
        </a:tabLst>
        <a:defRPr sz="1400" b="0" i="0" kern="1200" baseline="0">
          <a:solidFill>
            <a:schemeClr val="tx1"/>
          </a:solidFill>
          <a:latin typeface="+mn-lt"/>
          <a:ea typeface="Arial" charset="0"/>
          <a:cs typeface="Arial" charset="0"/>
        </a:defRPr>
      </a:lvl3pPr>
      <a:lvl4pPr marL="1137600" indent="-284400" algn="l" defTabSz="288000" rtl="0" eaLnBrk="1" latinLnBrk="0" hangingPunct="1">
        <a:lnSpc>
          <a:spcPts val="1700"/>
        </a:lnSpc>
        <a:spcBef>
          <a:spcPts val="1000"/>
        </a:spcBef>
        <a:buFont typeface="Arial" panose="020B0604020202020204" pitchFamily="34" charset="0"/>
        <a:buChar char="•"/>
        <a:tabLst>
          <a:tab pos="468000" algn="l"/>
        </a:tabLst>
        <a:defRPr sz="1400" b="0" i="0" kern="1200">
          <a:solidFill>
            <a:schemeClr val="tx1"/>
          </a:solidFill>
          <a:latin typeface="+mn-lt"/>
          <a:ea typeface="Arial" charset="0"/>
          <a:cs typeface="Arial" charset="0"/>
        </a:defRPr>
      </a:lvl4pPr>
      <a:lvl5pPr marL="1422000" indent="-284400" algn="l" defTabSz="288000" rtl="0" eaLnBrk="1" latinLnBrk="0" hangingPunct="1">
        <a:lnSpc>
          <a:spcPts val="1700"/>
        </a:lnSpc>
        <a:spcBef>
          <a:spcPts val="1000"/>
        </a:spcBef>
        <a:buFont typeface="Arial" panose="020B0604020202020204" pitchFamily="34" charset="0"/>
        <a:buChar char="•"/>
        <a:tabLst>
          <a:tab pos="468000" algn="l"/>
        </a:tabLst>
        <a:defRPr sz="1400" b="0" i="0" kern="1200">
          <a:solidFill>
            <a:schemeClr val="tx1"/>
          </a:solidFill>
          <a:latin typeface="+mn-lt"/>
          <a:ea typeface="Arial" charset="0"/>
          <a:cs typeface="Arial" charset="0"/>
        </a:defRPr>
      </a:lvl5pPr>
      <a:lvl6pPr marL="1706400" indent="-284400" algn="l" defTabSz="914400" rtl="0" eaLnBrk="1" latinLnBrk="0" hangingPunct="1">
        <a:lnSpc>
          <a:spcPts val="1700"/>
        </a:lnSpc>
        <a:spcBef>
          <a:spcPts val="1000"/>
        </a:spcBef>
        <a:buFont typeface="Arial" panose="020B0604020202020204" pitchFamily="34" charset="0"/>
        <a:buChar char="•"/>
        <a:defRPr sz="1400" kern="1200">
          <a:solidFill>
            <a:schemeClr val="tx1"/>
          </a:solidFill>
          <a:latin typeface="+mn-lt"/>
          <a:ea typeface="+mn-ea"/>
          <a:cs typeface="+mn-cs"/>
        </a:defRPr>
      </a:lvl6pPr>
      <a:lvl7pPr marL="1990800" indent="-284400" algn="l" defTabSz="914400" rtl="0" eaLnBrk="1" latinLnBrk="0" hangingPunct="1">
        <a:lnSpc>
          <a:spcPts val="1700"/>
        </a:lnSpc>
        <a:spcBef>
          <a:spcPts val="1000"/>
        </a:spcBef>
        <a:buFont typeface="Arial" panose="020B0604020202020204" pitchFamily="34" charset="0"/>
        <a:buChar char="•"/>
        <a:defRPr sz="1400" kern="1200">
          <a:solidFill>
            <a:schemeClr val="tx1"/>
          </a:solidFill>
          <a:latin typeface="+mn-lt"/>
          <a:ea typeface="+mn-ea"/>
          <a:cs typeface="+mn-cs"/>
        </a:defRPr>
      </a:lvl7pPr>
      <a:lvl8pPr marL="2275200" indent="-284400" algn="l" defTabSz="914400" rtl="0" eaLnBrk="1" latinLnBrk="0" hangingPunct="1">
        <a:lnSpc>
          <a:spcPts val="1700"/>
        </a:lnSpc>
        <a:spcBef>
          <a:spcPts val="1000"/>
        </a:spcBef>
        <a:buFont typeface="Arial" panose="020B0604020202020204" pitchFamily="34" charset="0"/>
        <a:buChar char="•"/>
        <a:defRPr sz="1400" kern="1200" baseline="0">
          <a:solidFill>
            <a:schemeClr val="tx1"/>
          </a:solidFill>
          <a:latin typeface="+mn-lt"/>
          <a:ea typeface="+mn-ea"/>
          <a:cs typeface="+mn-cs"/>
        </a:defRPr>
      </a:lvl8pPr>
      <a:lvl9pPr marL="2559600" indent="-284400" algn="l" defTabSz="914400" rtl="0" eaLnBrk="1" latinLnBrk="0" hangingPunct="1">
        <a:lnSpc>
          <a:spcPts val="1700"/>
        </a:lnSpc>
        <a:spcBef>
          <a:spcPts val="1000"/>
        </a:spcBef>
        <a:buFont typeface="Arial" panose="020B0604020202020204" pitchFamily="34" charset="0"/>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5">
          <p15:clr>
            <a:srgbClr val="F26B43"/>
          </p15:clr>
        </p15:guide>
        <p15:guide id="2" orient="horz" pos="2364">
          <p15:clr>
            <a:srgbClr val="F26B43"/>
          </p15:clr>
        </p15:guide>
        <p15:guide id="3" orient="horz" pos="275">
          <p15:clr>
            <a:srgbClr val="F26B43"/>
          </p15:clr>
        </p15:guide>
        <p15:guide id="4" pos="340">
          <p15:clr>
            <a:srgbClr val="F26B43"/>
          </p15:clr>
        </p15:guide>
        <p15:guide id="5" orient="horz" pos="459">
          <p15:clr>
            <a:srgbClr val="F26B43"/>
          </p15:clr>
        </p15:guide>
        <p15:guide id="6" orient="horz" pos="958">
          <p15:clr>
            <a:srgbClr val="F26B43"/>
          </p15:clr>
        </p15:guide>
        <p15:guide id="7" orient="horz" pos="1162">
          <p15:clr>
            <a:srgbClr val="F26B43"/>
          </p15:clr>
        </p15:guide>
        <p15:guide id="8" pos="5420">
          <p15:clr>
            <a:srgbClr val="F26B43"/>
          </p15:clr>
        </p15:guide>
        <p15:guide id="9" pos="2925">
          <p15:clr>
            <a:srgbClr val="F26B43"/>
          </p15:clr>
        </p15:guide>
        <p15:guide id="10" orient="horz" pos="3884">
          <p15:clr>
            <a:srgbClr val="F26B43"/>
          </p15:clr>
        </p15:guide>
        <p15:guide id="11" orient="horz" pos="2464">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itelplatzhalter 9"/>
          <p:cNvSpPr>
            <a:spLocks noGrp="1"/>
          </p:cNvSpPr>
          <p:nvPr>
            <p:ph type="title"/>
          </p:nvPr>
        </p:nvSpPr>
        <p:spPr>
          <a:xfrm>
            <a:off x="539748" y="728663"/>
            <a:ext cx="8064502" cy="788703"/>
          </a:xfrm>
          <a:prstGeom prst="rect">
            <a:avLst/>
          </a:prstGeom>
        </p:spPr>
        <p:txBody>
          <a:bodyPr vert="horz" lIns="0" tIns="0" rIns="0" bIns="0" rtlCol="0" anchor="t">
            <a:noAutofit/>
          </a:bodyPr>
          <a:lstStyle/>
          <a:p>
            <a:r>
              <a:rPr lang="de-CH" dirty="0"/>
              <a:t>Mastertitelformat bearbeiten</a:t>
            </a:r>
            <a:endParaRPr lang="de-DE" dirty="0"/>
          </a:p>
        </p:txBody>
      </p:sp>
      <p:sp>
        <p:nvSpPr>
          <p:cNvPr id="12" name="Slide Number Placeholder 5"/>
          <p:cNvSpPr>
            <a:spLocks noGrp="1"/>
          </p:cNvSpPr>
          <p:nvPr>
            <p:ph type="sldNum" sz="quarter" idx="4"/>
          </p:nvPr>
        </p:nvSpPr>
        <p:spPr>
          <a:xfrm>
            <a:off x="8301614" y="6593841"/>
            <a:ext cx="308036" cy="137953"/>
          </a:xfrm>
          <a:prstGeom prst="rect">
            <a:avLst/>
          </a:prstGeom>
        </p:spPr>
        <p:txBody>
          <a:bodyPr vert="horz" lIns="0" tIns="0" rIns="0" bIns="0" rtlCol="0" anchor="t">
            <a:noAutofit/>
          </a:bodyPr>
          <a:lstStyle>
            <a:lvl1pPr algn="r">
              <a:defRPr sz="800" b="1" i="0">
                <a:solidFill>
                  <a:schemeClr val="tx1"/>
                </a:solidFill>
                <a:latin typeface="Arial" charset="0"/>
                <a:ea typeface="Arial" charset="0"/>
                <a:cs typeface="Arial" charset="0"/>
              </a:defRPr>
            </a:lvl1pPr>
          </a:lstStyle>
          <a:p>
            <a:fld id="{22C43A00-C0E5-F64E-B7F3-B20E065A2C7A}" type="slidenum">
              <a:rPr lang="de-DE" smtClean="0"/>
              <a:pPr/>
              <a:t>‹Nr.›</a:t>
            </a:fld>
            <a:endParaRPr lang="de-DE" dirty="0"/>
          </a:p>
        </p:txBody>
      </p:sp>
      <p:sp>
        <p:nvSpPr>
          <p:cNvPr id="13" name="Fußzeilenplatzhalter 1"/>
          <p:cNvSpPr>
            <a:spLocks noGrp="1"/>
          </p:cNvSpPr>
          <p:nvPr>
            <p:ph type="ftr" sz="quarter" idx="3"/>
          </p:nvPr>
        </p:nvSpPr>
        <p:spPr>
          <a:xfrm>
            <a:off x="1198800" y="6593841"/>
            <a:ext cx="5581721" cy="137954"/>
          </a:xfrm>
          <a:prstGeom prst="rect">
            <a:avLst/>
          </a:prstGeom>
        </p:spPr>
        <p:txBody>
          <a:bodyPr vert="horz" wrap="none" lIns="0" tIns="0" rIns="0" bIns="0" rtlCol="0" anchor="t">
            <a:noAutofit/>
          </a:bodyPr>
          <a:lstStyle>
            <a:lvl1pPr algn="l">
              <a:defRPr sz="800" b="0" i="0">
                <a:solidFill>
                  <a:schemeClr val="tx1"/>
                </a:solidFill>
                <a:latin typeface="Arial" charset="0"/>
                <a:ea typeface="Arial" charset="0"/>
                <a:cs typeface="Arial" charset="0"/>
              </a:defRPr>
            </a:lvl1pPr>
          </a:lstStyle>
          <a:p>
            <a:r>
              <a:rPr lang="de-DE" dirty="0"/>
              <a:t>Titel Präsentation</a:t>
            </a:r>
          </a:p>
        </p:txBody>
      </p:sp>
      <p:cxnSp>
        <p:nvCxnSpPr>
          <p:cNvPr id="15" name="Gerade Verbindung 14"/>
          <p:cNvCxnSpPr/>
          <p:nvPr userDrawn="1"/>
        </p:nvCxnSpPr>
        <p:spPr>
          <a:xfrm>
            <a:off x="539749" y="6509477"/>
            <a:ext cx="8064501" cy="13068"/>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16" name="Datumsplatzhalter 6"/>
          <p:cNvSpPr>
            <a:spLocks noGrp="1"/>
          </p:cNvSpPr>
          <p:nvPr>
            <p:ph type="dt" sz="half" idx="2"/>
          </p:nvPr>
        </p:nvSpPr>
        <p:spPr>
          <a:xfrm>
            <a:off x="7477127" y="6593841"/>
            <a:ext cx="824487" cy="137953"/>
          </a:xfrm>
          <a:prstGeom prst="rect">
            <a:avLst/>
          </a:prstGeom>
        </p:spPr>
        <p:txBody>
          <a:bodyPr lIns="0" tIns="0" rIns="0" bIns="0"/>
          <a:lstStyle>
            <a:lvl1pPr algn="r">
              <a:defRPr sz="800"/>
            </a:lvl1pPr>
          </a:lstStyle>
          <a:p>
            <a:fld id="{C19C1DBD-5E4A-4FA5-BDAB-EEF4A6DADCC0}" type="datetime1">
              <a:rPr lang="de-DE" smtClean="0"/>
              <a:t>14.11.2022</a:t>
            </a:fld>
            <a:endParaRPr lang="de-DE" dirty="0"/>
          </a:p>
        </p:txBody>
      </p:sp>
      <p:sp>
        <p:nvSpPr>
          <p:cNvPr id="2" name="Textplatzhalter 1"/>
          <p:cNvSpPr>
            <a:spLocks noGrp="1"/>
          </p:cNvSpPr>
          <p:nvPr>
            <p:ph type="body" idx="1"/>
          </p:nvPr>
        </p:nvSpPr>
        <p:spPr>
          <a:xfrm>
            <a:off x="539748" y="1844675"/>
            <a:ext cx="8064502" cy="4321175"/>
          </a:xfrm>
          <a:prstGeom prst="rect">
            <a:avLst/>
          </a:prstGeom>
        </p:spPr>
        <p:txBody>
          <a:bodyPr vert="horz" lIns="0" tIns="0" rIns="0" bIns="0" rtlCol="0">
            <a:normAutofit/>
          </a:body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18" name="Textfeld 17">
            <a:extLst>
              <a:ext uri="{FF2B5EF4-FFF2-40B4-BE49-F238E27FC236}">
                <a16:creationId xmlns:a16="http://schemas.microsoft.com/office/drawing/2014/main" id="{D06D4CD0-38DD-4906-BA24-94434F352742}"/>
              </a:ext>
            </a:extLst>
          </p:cNvPr>
          <p:cNvSpPr txBox="1"/>
          <p:nvPr userDrawn="1"/>
        </p:nvSpPr>
        <p:spPr>
          <a:xfrm>
            <a:off x="545880" y="6593841"/>
            <a:ext cx="645923" cy="123111"/>
          </a:xfrm>
          <a:prstGeom prst="rect">
            <a:avLst/>
          </a:prstGeom>
          <a:noFill/>
        </p:spPr>
        <p:txBody>
          <a:bodyPr wrap="square" lIns="0" tIns="0" rIns="0" bIns="0" rtlCol="0">
            <a:spAutoFit/>
          </a:bodyPr>
          <a:lstStyle/>
          <a:p>
            <a:r>
              <a:rPr lang="de-DE" sz="800" b="1" dirty="0"/>
              <a:t>Inselspital –</a:t>
            </a:r>
            <a:endParaRPr lang="en-GB" sz="800" dirty="0"/>
          </a:p>
        </p:txBody>
      </p:sp>
      <p:pic>
        <p:nvPicPr>
          <p:cNvPr id="11" name="Grafik 10"/>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74863" y="247828"/>
            <a:ext cx="3412969" cy="692208"/>
          </a:xfrm>
          <a:prstGeom prst="rect">
            <a:avLst/>
          </a:prstGeom>
        </p:spPr>
      </p:pic>
    </p:spTree>
    <p:extLst>
      <p:ext uri="{BB962C8B-B14F-4D97-AF65-F5344CB8AC3E}">
        <p14:creationId xmlns:p14="http://schemas.microsoft.com/office/powerpoint/2010/main" val="4275668055"/>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85" r:id="rId3"/>
  </p:sldLayoutIdLst>
  <p:hf hdr="0"/>
  <p:txStyles>
    <p:titleStyle>
      <a:lvl1pPr algn="l" defTabSz="914400" rtl="0" eaLnBrk="1" latinLnBrk="0" hangingPunct="1">
        <a:lnSpc>
          <a:spcPts val="3300"/>
        </a:lnSpc>
        <a:spcBef>
          <a:spcPct val="0"/>
        </a:spcBef>
        <a:buNone/>
        <a:defRPr sz="2800" b="1" i="0" kern="1200" spc="20" baseline="0">
          <a:solidFill>
            <a:schemeClr val="tx1"/>
          </a:solidFill>
          <a:effectLst/>
          <a:latin typeface="Arial" charset="0"/>
          <a:ea typeface="Arial" charset="0"/>
          <a:cs typeface="Arial" charset="0"/>
        </a:defRPr>
      </a:lvl1pPr>
    </p:titleStyle>
    <p:bodyStyle>
      <a:lvl1pPr marL="172800" indent="-172800" algn="l" defTabSz="288000" rtl="0" eaLnBrk="1" latinLnBrk="0" hangingPunct="1">
        <a:lnSpc>
          <a:spcPts val="1200"/>
        </a:lnSpc>
        <a:spcBef>
          <a:spcPts val="1000"/>
        </a:spcBef>
        <a:buFont typeface="Arial" panose="020B0604020202020204" pitchFamily="34" charset="0"/>
        <a:buChar char="•"/>
        <a:tabLst>
          <a:tab pos="468000" algn="l"/>
        </a:tabLst>
        <a:defRPr sz="1000" b="0" i="0" kern="1200" baseline="0">
          <a:solidFill>
            <a:schemeClr val="tx1"/>
          </a:solidFill>
          <a:latin typeface="+mn-lt"/>
          <a:ea typeface="Arial" charset="0"/>
          <a:cs typeface="Arial" charset="0"/>
        </a:defRPr>
      </a:lvl1pPr>
      <a:lvl2pPr marL="345600" indent="-172800" algn="l" defTabSz="288000" rtl="0" eaLnBrk="1" latinLnBrk="0" hangingPunct="1">
        <a:lnSpc>
          <a:spcPts val="1200"/>
        </a:lnSpc>
        <a:spcBef>
          <a:spcPts val="1000"/>
        </a:spcBef>
        <a:buFont typeface="Arial" panose="020B0604020202020204" pitchFamily="34" charset="0"/>
        <a:buChar char="•"/>
        <a:tabLst>
          <a:tab pos="468000" algn="l"/>
        </a:tabLst>
        <a:defRPr sz="1000" b="0" i="0" kern="1200">
          <a:solidFill>
            <a:schemeClr val="tx1"/>
          </a:solidFill>
          <a:latin typeface="+mn-lt"/>
          <a:ea typeface="Arial" charset="0"/>
          <a:cs typeface="Arial" charset="0"/>
        </a:defRPr>
      </a:lvl2pPr>
      <a:lvl3pPr marL="518400" indent="-172800" algn="l" defTabSz="288000" rtl="0" eaLnBrk="1" latinLnBrk="0" hangingPunct="1">
        <a:lnSpc>
          <a:spcPts val="1200"/>
        </a:lnSpc>
        <a:spcBef>
          <a:spcPts val="1000"/>
        </a:spcBef>
        <a:buFont typeface="Arial" panose="020B0604020202020204" pitchFamily="34" charset="0"/>
        <a:buChar char="•"/>
        <a:tabLst>
          <a:tab pos="468000" algn="l"/>
        </a:tabLst>
        <a:defRPr sz="1000" b="0" i="0" kern="1200" baseline="0">
          <a:solidFill>
            <a:schemeClr val="tx1"/>
          </a:solidFill>
          <a:latin typeface="+mn-lt"/>
          <a:ea typeface="Arial" charset="0"/>
          <a:cs typeface="Arial" charset="0"/>
        </a:defRPr>
      </a:lvl3pPr>
      <a:lvl4pPr marL="691200" indent="-172800" algn="l" defTabSz="288000" rtl="0" eaLnBrk="1" latinLnBrk="0" hangingPunct="1">
        <a:lnSpc>
          <a:spcPts val="1200"/>
        </a:lnSpc>
        <a:spcBef>
          <a:spcPts val="1000"/>
        </a:spcBef>
        <a:buFont typeface="Arial" panose="020B0604020202020204" pitchFamily="34" charset="0"/>
        <a:buChar char="•"/>
        <a:tabLst>
          <a:tab pos="468000" algn="l"/>
        </a:tabLst>
        <a:defRPr sz="1000" b="0" i="0" kern="1200">
          <a:solidFill>
            <a:schemeClr val="tx1"/>
          </a:solidFill>
          <a:latin typeface="+mn-lt"/>
          <a:ea typeface="Arial" charset="0"/>
          <a:cs typeface="Arial" charset="0"/>
        </a:defRPr>
      </a:lvl4pPr>
      <a:lvl5pPr marL="864000" indent="-172800" algn="l" defTabSz="288000" rtl="0" eaLnBrk="1" latinLnBrk="0" hangingPunct="1">
        <a:lnSpc>
          <a:spcPts val="1200"/>
        </a:lnSpc>
        <a:spcBef>
          <a:spcPts val="1000"/>
        </a:spcBef>
        <a:buFont typeface="Arial" panose="020B0604020202020204" pitchFamily="34" charset="0"/>
        <a:buChar char="•"/>
        <a:tabLst>
          <a:tab pos="468000" algn="l"/>
        </a:tabLst>
        <a:defRPr sz="1000" b="0" i="0" kern="1200">
          <a:solidFill>
            <a:schemeClr val="tx1"/>
          </a:solidFill>
          <a:latin typeface="+mn-lt"/>
          <a:ea typeface="Arial" charset="0"/>
          <a:cs typeface="Arial" charset="0"/>
        </a:defRPr>
      </a:lvl5pPr>
      <a:lvl6pPr marL="1036800" indent="-172800" algn="l" defTabSz="914400" rtl="0" eaLnBrk="1" latinLnBrk="0" hangingPunct="1">
        <a:lnSpc>
          <a:spcPts val="1200"/>
        </a:lnSpc>
        <a:spcBef>
          <a:spcPts val="1000"/>
        </a:spcBef>
        <a:buFont typeface="Arial" panose="020B0604020202020204" pitchFamily="34" charset="0"/>
        <a:buChar char="•"/>
        <a:defRPr sz="1000" kern="1200">
          <a:solidFill>
            <a:schemeClr val="tx1"/>
          </a:solidFill>
          <a:latin typeface="+mn-lt"/>
          <a:ea typeface="+mn-ea"/>
          <a:cs typeface="+mn-cs"/>
        </a:defRPr>
      </a:lvl6pPr>
      <a:lvl7pPr marL="1209600" indent="-172800" algn="l" defTabSz="914400" rtl="0" eaLnBrk="1" latinLnBrk="0" hangingPunct="1">
        <a:lnSpc>
          <a:spcPts val="1200"/>
        </a:lnSpc>
        <a:spcBef>
          <a:spcPts val="1000"/>
        </a:spcBef>
        <a:buFont typeface="Arial" panose="020B0604020202020204" pitchFamily="34" charset="0"/>
        <a:buChar char="•"/>
        <a:defRPr sz="1000" kern="1200">
          <a:solidFill>
            <a:schemeClr val="tx1"/>
          </a:solidFill>
          <a:latin typeface="+mn-lt"/>
          <a:ea typeface="+mn-ea"/>
          <a:cs typeface="+mn-cs"/>
        </a:defRPr>
      </a:lvl7pPr>
      <a:lvl8pPr marL="1382400" indent="-172800" algn="l" defTabSz="914400" rtl="0" eaLnBrk="1" latinLnBrk="0" hangingPunct="1">
        <a:lnSpc>
          <a:spcPts val="1200"/>
        </a:lnSpc>
        <a:spcBef>
          <a:spcPts val="1000"/>
        </a:spcBef>
        <a:buFont typeface="Arial" panose="020B0604020202020204" pitchFamily="34" charset="0"/>
        <a:buChar char="•"/>
        <a:defRPr sz="1000" kern="1200">
          <a:solidFill>
            <a:schemeClr val="tx1"/>
          </a:solidFill>
          <a:latin typeface="+mn-lt"/>
          <a:ea typeface="+mn-ea"/>
          <a:cs typeface="+mn-cs"/>
        </a:defRPr>
      </a:lvl8pPr>
      <a:lvl9pPr marL="1555200" indent="-172800" algn="l" defTabSz="914400" rtl="0" eaLnBrk="1" latinLnBrk="0" hangingPunct="1">
        <a:lnSpc>
          <a:spcPts val="1200"/>
        </a:lnSpc>
        <a:spcBef>
          <a:spcPts val="1000"/>
        </a:spcBef>
        <a:buFont typeface="Arial" panose="020B0604020202020204" pitchFamily="34" charset="0"/>
        <a:buChar char="•"/>
        <a:defRPr sz="1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5">
          <p15:clr>
            <a:srgbClr val="F26B43"/>
          </p15:clr>
        </p15:guide>
        <p15:guide id="2" orient="horz" pos="2364">
          <p15:clr>
            <a:srgbClr val="F26B43"/>
          </p15:clr>
        </p15:guide>
        <p15:guide id="3" orient="horz" pos="275">
          <p15:clr>
            <a:srgbClr val="F26B43"/>
          </p15:clr>
        </p15:guide>
        <p15:guide id="4" pos="340">
          <p15:clr>
            <a:srgbClr val="F26B43"/>
          </p15:clr>
        </p15:guide>
        <p15:guide id="5" orient="horz" pos="459">
          <p15:clr>
            <a:srgbClr val="F26B43"/>
          </p15:clr>
        </p15:guide>
        <p15:guide id="6" orient="horz" pos="958">
          <p15:clr>
            <a:srgbClr val="F26B43"/>
          </p15:clr>
        </p15:guide>
        <p15:guide id="7" orient="horz" pos="1162">
          <p15:clr>
            <a:srgbClr val="F26B43"/>
          </p15:clr>
        </p15:guide>
        <p15:guide id="8" pos="5420">
          <p15:clr>
            <a:srgbClr val="F26B43"/>
          </p15:clr>
        </p15:guide>
        <p15:guide id="9" pos="2925">
          <p15:clr>
            <a:srgbClr val="F26B43"/>
          </p15:clr>
        </p15:guide>
        <p15:guide id="10" orient="horz" pos="3884">
          <p15:clr>
            <a:srgbClr val="F26B43"/>
          </p15:clr>
        </p15:guide>
        <p15:guide id="11" orient="horz" pos="2455">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itel 1"/>
          <p:cNvSpPr txBox="1">
            <a:spLocks/>
          </p:cNvSpPr>
          <p:nvPr userDrawn="1"/>
        </p:nvSpPr>
        <p:spPr>
          <a:xfrm>
            <a:off x="545880" y="1588662"/>
            <a:ext cx="7772400" cy="982732"/>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3400"/>
              </a:lnSpc>
            </a:pPr>
            <a:endParaRPr lang="de-DE" sz="3000" dirty="0">
              <a:latin typeface="Arial" charset="0"/>
              <a:ea typeface="Arial" charset="0"/>
              <a:cs typeface="Arial" charset="0"/>
            </a:endParaRPr>
          </a:p>
        </p:txBody>
      </p:sp>
      <p:sp>
        <p:nvSpPr>
          <p:cNvPr id="10" name="Titelplatzhalter 9"/>
          <p:cNvSpPr>
            <a:spLocks noGrp="1"/>
          </p:cNvSpPr>
          <p:nvPr>
            <p:ph type="title"/>
          </p:nvPr>
        </p:nvSpPr>
        <p:spPr>
          <a:xfrm>
            <a:off x="539748" y="728663"/>
            <a:ext cx="8064502" cy="788703"/>
          </a:xfrm>
          <a:prstGeom prst="rect">
            <a:avLst/>
          </a:prstGeom>
        </p:spPr>
        <p:txBody>
          <a:bodyPr vert="horz" lIns="0" tIns="0" rIns="0" bIns="0" rtlCol="0" anchor="t">
            <a:noAutofit/>
          </a:bodyPr>
          <a:lstStyle/>
          <a:p>
            <a:r>
              <a:rPr lang="de-CH" dirty="0"/>
              <a:t>Mastertitelformat bearbeiten</a:t>
            </a:r>
            <a:endParaRPr lang="de-DE" dirty="0"/>
          </a:p>
        </p:txBody>
      </p:sp>
      <p:sp>
        <p:nvSpPr>
          <p:cNvPr id="12" name="Slide Number Placeholder 5"/>
          <p:cNvSpPr>
            <a:spLocks noGrp="1"/>
          </p:cNvSpPr>
          <p:nvPr>
            <p:ph type="sldNum" sz="quarter" idx="4"/>
          </p:nvPr>
        </p:nvSpPr>
        <p:spPr>
          <a:xfrm>
            <a:off x="8301614" y="6593841"/>
            <a:ext cx="308036" cy="137953"/>
          </a:xfrm>
          <a:prstGeom prst="rect">
            <a:avLst/>
          </a:prstGeom>
        </p:spPr>
        <p:txBody>
          <a:bodyPr vert="horz" lIns="0" tIns="0" rIns="0" bIns="0" rtlCol="0" anchor="t">
            <a:noAutofit/>
          </a:bodyPr>
          <a:lstStyle>
            <a:lvl1pPr algn="r">
              <a:defRPr sz="800" b="1" i="0">
                <a:solidFill>
                  <a:schemeClr val="tx1"/>
                </a:solidFill>
                <a:latin typeface="Arial" charset="0"/>
                <a:ea typeface="Arial" charset="0"/>
                <a:cs typeface="Arial" charset="0"/>
              </a:defRPr>
            </a:lvl1pPr>
          </a:lstStyle>
          <a:p>
            <a:fld id="{22C43A00-C0E5-F64E-B7F3-B20E065A2C7A}" type="slidenum">
              <a:rPr lang="de-DE" smtClean="0"/>
              <a:pPr/>
              <a:t>‹Nr.›</a:t>
            </a:fld>
            <a:endParaRPr lang="de-DE" dirty="0"/>
          </a:p>
        </p:txBody>
      </p:sp>
      <p:sp>
        <p:nvSpPr>
          <p:cNvPr id="13" name="Fußzeilenplatzhalter 1"/>
          <p:cNvSpPr>
            <a:spLocks noGrp="1"/>
          </p:cNvSpPr>
          <p:nvPr>
            <p:ph type="ftr" sz="quarter" idx="3"/>
          </p:nvPr>
        </p:nvSpPr>
        <p:spPr>
          <a:xfrm>
            <a:off x="1198800" y="6593841"/>
            <a:ext cx="5581721" cy="137954"/>
          </a:xfrm>
          <a:prstGeom prst="rect">
            <a:avLst/>
          </a:prstGeom>
        </p:spPr>
        <p:txBody>
          <a:bodyPr vert="horz" wrap="none" lIns="0" tIns="0" rIns="0" bIns="0" rtlCol="0" anchor="t">
            <a:noAutofit/>
          </a:bodyPr>
          <a:lstStyle>
            <a:lvl1pPr algn="l">
              <a:defRPr sz="800" b="0" i="0">
                <a:solidFill>
                  <a:schemeClr val="tx1"/>
                </a:solidFill>
                <a:latin typeface="Arial" charset="0"/>
                <a:ea typeface="Arial" charset="0"/>
                <a:cs typeface="Arial" charset="0"/>
              </a:defRPr>
            </a:lvl1pPr>
          </a:lstStyle>
          <a:p>
            <a:r>
              <a:rPr lang="de-DE" dirty="0"/>
              <a:t>Titel Präsentation</a:t>
            </a:r>
          </a:p>
        </p:txBody>
      </p:sp>
      <p:cxnSp>
        <p:nvCxnSpPr>
          <p:cNvPr id="15" name="Gerade Verbindung 14"/>
          <p:cNvCxnSpPr/>
          <p:nvPr userDrawn="1"/>
        </p:nvCxnSpPr>
        <p:spPr>
          <a:xfrm>
            <a:off x="539749" y="6509477"/>
            <a:ext cx="8064501" cy="13068"/>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16" name="Datumsplatzhalter 6"/>
          <p:cNvSpPr>
            <a:spLocks noGrp="1"/>
          </p:cNvSpPr>
          <p:nvPr>
            <p:ph type="dt" sz="half" idx="2"/>
          </p:nvPr>
        </p:nvSpPr>
        <p:spPr>
          <a:xfrm>
            <a:off x="7477127" y="6593841"/>
            <a:ext cx="824487" cy="137953"/>
          </a:xfrm>
          <a:prstGeom prst="rect">
            <a:avLst/>
          </a:prstGeom>
        </p:spPr>
        <p:txBody>
          <a:bodyPr lIns="0" tIns="0" rIns="0" bIns="0"/>
          <a:lstStyle>
            <a:lvl1pPr algn="r">
              <a:defRPr sz="800"/>
            </a:lvl1pPr>
          </a:lstStyle>
          <a:p>
            <a:fld id="{C19C1DBD-5E4A-4FA5-BDAB-EEF4A6DADCC0}" type="datetime1">
              <a:rPr lang="de-DE" smtClean="0"/>
              <a:t>14.11.2022</a:t>
            </a:fld>
            <a:endParaRPr lang="de-DE" dirty="0"/>
          </a:p>
        </p:txBody>
      </p:sp>
      <p:sp>
        <p:nvSpPr>
          <p:cNvPr id="4" name="Textplatzhalter 3"/>
          <p:cNvSpPr>
            <a:spLocks noGrp="1"/>
          </p:cNvSpPr>
          <p:nvPr>
            <p:ph type="body" idx="1"/>
          </p:nvPr>
        </p:nvSpPr>
        <p:spPr>
          <a:xfrm>
            <a:off x="539748" y="1844675"/>
            <a:ext cx="8069902" cy="4321175"/>
          </a:xfrm>
          <a:prstGeom prst="rect">
            <a:avLst/>
          </a:prstGeom>
        </p:spPr>
        <p:txBody>
          <a:bodyPr vert="horz" lIns="0" tIns="0" rIns="0" bIns="0" rtlCol="0">
            <a:normAutofit/>
          </a:bodyPr>
          <a:lstStyle/>
          <a:p>
            <a:pPr lvl="0"/>
            <a:r>
              <a:rPr lang="de-DE" dirty="0"/>
              <a:t>Textmasterformat bearbeiten</a:t>
            </a:r>
          </a:p>
        </p:txBody>
      </p:sp>
      <p:sp>
        <p:nvSpPr>
          <p:cNvPr id="20" name="Textfeld 19">
            <a:extLst>
              <a:ext uri="{FF2B5EF4-FFF2-40B4-BE49-F238E27FC236}">
                <a16:creationId xmlns:a16="http://schemas.microsoft.com/office/drawing/2014/main" id="{A7EE41A8-F256-4F46-8D8B-05B4E592F3DE}"/>
              </a:ext>
            </a:extLst>
          </p:cNvPr>
          <p:cNvSpPr txBox="1"/>
          <p:nvPr userDrawn="1"/>
        </p:nvSpPr>
        <p:spPr>
          <a:xfrm>
            <a:off x="545880" y="6593841"/>
            <a:ext cx="645923" cy="123111"/>
          </a:xfrm>
          <a:prstGeom prst="rect">
            <a:avLst/>
          </a:prstGeom>
          <a:noFill/>
        </p:spPr>
        <p:txBody>
          <a:bodyPr wrap="square" lIns="0" tIns="0" rIns="0" bIns="0" rtlCol="0">
            <a:spAutoFit/>
          </a:bodyPr>
          <a:lstStyle/>
          <a:p>
            <a:r>
              <a:rPr lang="de-DE" sz="800" b="1" dirty="0"/>
              <a:t>Inselspital –</a:t>
            </a:r>
            <a:endParaRPr lang="en-GB" sz="800" dirty="0"/>
          </a:p>
        </p:txBody>
      </p:sp>
      <p:pic>
        <p:nvPicPr>
          <p:cNvPr id="11" name="Grafik 10"/>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43231" y="247828"/>
            <a:ext cx="3412969" cy="692208"/>
          </a:xfrm>
          <a:prstGeom prst="rect">
            <a:avLst/>
          </a:prstGeom>
        </p:spPr>
      </p:pic>
    </p:spTree>
    <p:extLst>
      <p:ext uri="{BB962C8B-B14F-4D97-AF65-F5344CB8AC3E}">
        <p14:creationId xmlns:p14="http://schemas.microsoft.com/office/powerpoint/2010/main" val="902855281"/>
      </p:ext>
    </p:extLst>
  </p:cSld>
  <p:clrMap bg1="lt1" tx1="dk1" bg2="lt2" tx2="dk2" accent1="accent1" accent2="accent2" accent3="accent3" accent4="accent4" accent5="accent5" accent6="accent6" hlink="hlink" folHlink="folHlink"/>
  <p:sldLayoutIdLst>
    <p:sldLayoutId id="2147483711" r:id="rId1"/>
    <p:sldLayoutId id="2147483719" r:id="rId2"/>
  </p:sldLayoutIdLst>
  <p:hf hdr="0"/>
  <p:txStyles>
    <p:titleStyle>
      <a:lvl1pPr algn="l" defTabSz="914400" rtl="0" eaLnBrk="1" latinLnBrk="0" hangingPunct="1">
        <a:lnSpc>
          <a:spcPts val="3300"/>
        </a:lnSpc>
        <a:spcBef>
          <a:spcPct val="0"/>
        </a:spcBef>
        <a:buNone/>
        <a:defRPr sz="2800" b="1" i="0" kern="1200" spc="20" baseline="0">
          <a:solidFill>
            <a:schemeClr val="tx1"/>
          </a:solidFill>
          <a:effectLst/>
          <a:latin typeface="Arial" charset="0"/>
          <a:ea typeface="Arial" charset="0"/>
          <a:cs typeface="Arial" charset="0"/>
        </a:defRPr>
      </a:lvl1pPr>
    </p:titleStyle>
    <p:bodyStyle>
      <a:lvl1pPr marL="0" indent="0" algn="l" defTabSz="288000" rtl="0" eaLnBrk="1" latinLnBrk="0" hangingPunct="1">
        <a:lnSpc>
          <a:spcPct val="90000"/>
        </a:lnSpc>
        <a:spcBef>
          <a:spcPts val="1000"/>
        </a:spcBef>
        <a:buFontTx/>
        <a:buNone/>
        <a:tabLst>
          <a:tab pos="468000" algn="l"/>
        </a:tabLst>
        <a:defRPr sz="1200" b="0" i="0" kern="1200">
          <a:solidFill>
            <a:schemeClr val="tx1"/>
          </a:solidFill>
          <a:latin typeface="+mn-lt"/>
          <a:ea typeface="Arial" charset="0"/>
          <a:cs typeface="Arial" charset="0"/>
        </a:defRPr>
      </a:lvl1pPr>
      <a:lvl2pPr marL="0" indent="0" algn="l" defTabSz="288000" rtl="0" eaLnBrk="1" latinLnBrk="0" hangingPunct="1">
        <a:lnSpc>
          <a:spcPct val="90000"/>
        </a:lnSpc>
        <a:spcBef>
          <a:spcPts val="1000"/>
        </a:spcBef>
        <a:buFontTx/>
        <a:buNone/>
        <a:tabLst>
          <a:tab pos="468000" algn="l"/>
        </a:tabLst>
        <a:defRPr sz="1200" b="0" i="0" kern="1200">
          <a:solidFill>
            <a:schemeClr val="tx1"/>
          </a:solidFill>
          <a:latin typeface="+mn-lt"/>
          <a:ea typeface="Arial" charset="0"/>
          <a:cs typeface="Arial" charset="0"/>
        </a:defRPr>
      </a:lvl2pPr>
      <a:lvl3pPr marL="0" indent="0" algn="l" defTabSz="288000" rtl="0" eaLnBrk="1" latinLnBrk="0" hangingPunct="1">
        <a:lnSpc>
          <a:spcPct val="90000"/>
        </a:lnSpc>
        <a:spcBef>
          <a:spcPts val="1000"/>
        </a:spcBef>
        <a:buFontTx/>
        <a:buNone/>
        <a:tabLst>
          <a:tab pos="468000" algn="l"/>
        </a:tabLst>
        <a:defRPr sz="1200" b="0" i="0" kern="1200" baseline="0">
          <a:solidFill>
            <a:schemeClr val="tx1"/>
          </a:solidFill>
          <a:latin typeface="+mn-lt"/>
          <a:ea typeface="Arial" charset="0"/>
          <a:cs typeface="Arial" charset="0"/>
        </a:defRPr>
      </a:lvl3pPr>
      <a:lvl4pPr marL="0" indent="0" algn="l" defTabSz="288000" rtl="0" eaLnBrk="1" latinLnBrk="0" hangingPunct="1">
        <a:lnSpc>
          <a:spcPct val="90000"/>
        </a:lnSpc>
        <a:spcBef>
          <a:spcPts val="1000"/>
        </a:spcBef>
        <a:buFontTx/>
        <a:buNone/>
        <a:tabLst>
          <a:tab pos="468000" algn="l"/>
        </a:tabLst>
        <a:defRPr sz="1200" b="0" i="0" kern="1200">
          <a:solidFill>
            <a:schemeClr val="tx1"/>
          </a:solidFill>
          <a:latin typeface="+mn-lt"/>
          <a:ea typeface="Arial" charset="0"/>
          <a:cs typeface="Arial" charset="0"/>
        </a:defRPr>
      </a:lvl4pPr>
      <a:lvl5pPr marL="172800" indent="-172800" algn="l" defTabSz="288000" rtl="0" eaLnBrk="1" latinLnBrk="0" hangingPunct="1">
        <a:lnSpc>
          <a:spcPts val="1200"/>
        </a:lnSpc>
        <a:spcBef>
          <a:spcPts val="1000"/>
        </a:spcBef>
        <a:buFont typeface="Arial" panose="020B0604020202020204" pitchFamily="34" charset="0"/>
        <a:buChar char="•"/>
        <a:tabLst>
          <a:tab pos="468000" algn="l"/>
        </a:tabLst>
        <a:defRPr sz="10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5">
          <p15:clr>
            <a:srgbClr val="F26B43"/>
          </p15:clr>
        </p15:guide>
        <p15:guide id="2" orient="horz" pos="2364">
          <p15:clr>
            <a:srgbClr val="F26B43"/>
          </p15:clr>
        </p15:guide>
        <p15:guide id="3" orient="horz" pos="275">
          <p15:clr>
            <a:srgbClr val="F26B43"/>
          </p15:clr>
        </p15:guide>
        <p15:guide id="4" pos="340">
          <p15:clr>
            <a:srgbClr val="F26B43"/>
          </p15:clr>
        </p15:guide>
        <p15:guide id="5" orient="horz" pos="459">
          <p15:clr>
            <a:srgbClr val="F26B43"/>
          </p15:clr>
        </p15:guide>
        <p15:guide id="6" orient="horz" pos="958">
          <p15:clr>
            <a:srgbClr val="F26B43"/>
          </p15:clr>
        </p15:guide>
        <p15:guide id="7" orient="horz" pos="1162">
          <p15:clr>
            <a:srgbClr val="F26B43"/>
          </p15:clr>
        </p15:guide>
        <p15:guide id="8" pos="5420">
          <p15:clr>
            <a:srgbClr val="F26B43"/>
          </p15:clr>
        </p15:guide>
        <p15:guide id="9" pos="2925">
          <p15:clr>
            <a:srgbClr val="F26B43"/>
          </p15:clr>
        </p15:guide>
        <p15:guide id="10" orient="horz" pos="3884">
          <p15:clr>
            <a:srgbClr val="F26B43"/>
          </p15:clr>
        </p15:guide>
        <p15:guide id="11" orient="horz" pos="2464">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29084" y="620688"/>
            <a:ext cx="8285832" cy="783637"/>
          </a:xfrm>
          <a:prstGeom prst="rect">
            <a:avLst/>
          </a:prstGeom>
        </p:spPr>
        <p:txBody>
          <a:bodyPr vert="horz" lIns="0" tIns="0" rIns="0" bIns="0" rtlCol="0" anchor="t" anchorCtr="0">
            <a:noAutofit/>
          </a:bodyPr>
          <a:lstStyle/>
          <a:p>
            <a:r>
              <a:rPr lang="de-DE" dirty="0" smtClean="0"/>
              <a:t>Titelmasterformat durch Klicken bearbeiten</a:t>
            </a:r>
            <a:endParaRPr lang="de-CH" dirty="0"/>
          </a:p>
        </p:txBody>
      </p:sp>
      <p:sp>
        <p:nvSpPr>
          <p:cNvPr id="3" name="Textplatzhalter 2"/>
          <p:cNvSpPr>
            <a:spLocks noGrp="1"/>
          </p:cNvSpPr>
          <p:nvPr>
            <p:ph type="body" idx="1"/>
          </p:nvPr>
        </p:nvSpPr>
        <p:spPr>
          <a:xfrm>
            <a:off x="429084" y="1518144"/>
            <a:ext cx="8285832" cy="4658820"/>
          </a:xfrm>
          <a:prstGeom prst="rect">
            <a:avLst/>
          </a:prstGeom>
        </p:spPr>
        <p:txBody>
          <a:bodyPr vert="horz" lIns="0" tIns="0" rIns="0" bIns="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 </a:t>
            </a:r>
          </a:p>
          <a:p>
            <a:pPr lvl="5"/>
            <a:r>
              <a:rPr lang="de-DE" dirty="0" smtClean="0"/>
              <a:t>Sechste Ebene</a:t>
            </a:r>
            <a:endParaRPr lang="de-CH" dirty="0"/>
          </a:p>
        </p:txBody>
      </p:sp>
      <p:sp>
        <p:nvSpPr>
          <p:cNvPr id="4" name="Datumsplatzhalter 3"/>
          <p:cNvSpPr>
            <a:spLocks noGrp="1"/>
          </p:cNvSpPr>
          <p:nvPr>
            <p:ph type="dt" sz="half" idx="2"/>
          </p:nvPr>
        </p:nvSpPr>
        <p:spPr>
          <a:xfrm>
            <a:off x="6876256" y="6599171"/>
            <a:ext cx="1385242" cy="144016"/>
          </a:xfrm>
          <a:prstGeom prst="rect">
            <a:avLst/>
          </a:prstGeom>
        </p:spPr>
        <p:txBody>
          <a:bodyPr vert="horz" lIns="91440" tIns="0" rIns="91440" bIns="0" rtlCol="0" anchor="t" anchorCtr="0"/>
          <a:lstStyle>
            <a:lvl1pPr algn="r">
              <a:defRPr sz="800">
                <a:solidFill>
                  <a:schemeClr val="tx1"/>
                </a:solidFill>
              </a:defRPr>
            </a:lvl1pPr>
          </a:lstStyle>
          <a:p>
            <a:fld id="{CAE0916D-2E20-4A47-8622-FD09C762659A}" type="datetime1">
              <a:rPr lang="de-CH" smtClean="0"/>
              <a:t>14.11.2022</a:t>
            </a:fld>
            <a:endParaRPr lang="de-CH" dirty="0"/>
          </a:p>
        </p:txBody>
      </p:sp>
      <p:sp>
        <p:nvSpPr>
          <p:cNvPr id="5" name="Fußzeilenplatzhalter 4"/>
          <p:cNvSpPr>
            <a:spLocks noGrp="1"/>
          </p:cNvSpPr>
          <p:nvPr>
            <p:ph type="ftr" sz="quarter" idx="3"/>
          </p:nvPr>
        </p:nvSpPr>
        <p:spPr>
          <a:xfrm>
            <a:off x="316706" y="6599171"/>
            <a:ext cx="5919188" cy="144016"/>
          </a:xfrm>
          <a:prstGeom prst="rect">
            <a:avLst/>
          </a:prstGeom>
        </p:spPr>
        <p:txBody>
          <a:bodyPr vert="horz" lIns="91440" tIns="0" rIns="91440" bIns="0" rtlCol="0" anchor="t" anchorCtr="0"/>
          <a:lstStyle>
            <a:lvl1pPr algn="l">
              <a:defRPr sz="800">
                <a:solidFill>
                  <a:schemeClr val="tx1"/>
                </a:solidFill>
              </a:defRPr>
            </a:lvl1pPr>
          </a:lstStyle>
          <a:p>
            <a:r>
              <a:rPr lang="de-CH" smtClean="0"/>
              <a:t>iss doch einfach weniger / Michelle Müller</a:t>
            </a:r>
            <a:endParaRPr lang="de-CH" dirty="0"/>
          </a:p>
        </p:txBody>
      </p:sp>
      <p:sp>
        <p:nvSpPr>
          <p:cNvPr id="6" name="Foliennummernplatzhalter 5"/>
          <p:cNvSpPr>
            <a:spLocks noGrp="1"/>
          </p:cNvSpPr>
          <p:nvPr>
            <p:ph type="sldNum" sz="quarter" idx="4"/>
          </p:nvPr>
        </p:nvSpPr>
        <p:spPr>
          <a:xfrm>
            <a:off x="8388424" y="6599171"/>
            <a:ext cx="432048" cy="144016"/>
          </a:xfrm>
          <a:prstGeom prst="rect">
            <a:avLst/>
          </a:prstGeom>
        </p:spPr>
        <p:txBody>
          <a:bodyPr vert="horz" lIns="91440" tIns="0" rIns="91440" bIns="0" rtlCol="0" anchor="t" anchorCtr="0"/>
          <a:lstStyle>
            <a:lvl1pPr algn="r">
              <a:defRPr sz="800">
                <a:solidFill>
                  <a:schemeClr val="tx1"/>
                </a:solidFill>
              </a:defRPr>
            </a:lvl1pPr>
          </a:lstStyle>
          <a:p>
            <a:fld id="{442AD375-037F-43D0-B059-5172DA06796A}" type="slidenum">
              <a:rPr lang="de-CH" smtClean="0"/>
              <a:pPr/>
              <a:t>‹Nr.›</a:t>
            </a:fld>
            <a:endParaRPr lang="de-CH" dirty="0"/>
          </a:p>
        </p:txBody>
      </p:sp>
      <p:cxnSp>
        <p:nvCxnSpPr>
          <p:cNvPr id="9" name="Gerader Verbinder 8"/>
          <p:cNvCxnSpPr/>
          <p:nvPr/>
        </p:nvCxnSpPr>
        <p:spPr>
          <a:xfrm>
            <a:off x="402191" y="6529494"/>
            <a:ext cx="48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1386535"/>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2800" kern="1200" cap="none"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2200" kern="1200">
          <a:solidFill>
            <a:schemeClr val="tx1"/>
          </a:solidFill>
          <a:latin typeface="+mn-lt"/>
          <a:ea typeface="+mn-ea"/>
          <a:cs typeface="+mn-cs"/>
        </a:defRPr>
      </a:lvl1pPr>
      <a:lvl2pPr marL="174625" indent="-174625" algn="l" defTabSz="914400" rtl="0" eaLnBrk="1" latinLnBrk="0" hangingPunct="1">
        <a:lnSpc>
          <a:spcPct val="100000"/>
        </a:lnSpc>
        <a:spcBef>
          <a:spcPts val="0"/>
        </a:spcBef>
        <a:buFont typeface="Arial" panose="020B0604020202020204" pitchFamily="34" charset="0"/>
        <a:buChar char="•"/>
        <a:defRPr sz="2200" kern="1200">
          <a:solidFill>
            <a:schemeClr val="tx1"/>
          </a:solidFill>
          <a:latin typeface="+mn-lt"/>
          <a:ea typeface="+mn-ea"/>
          <a:cs typeface="+mn-cs"/>
        </a:defRPr>
      </a:lvl2pPr>
      <a:lvl3pPr marL="17780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3pPr>
      <a:lvl4pPr marL="355600" indent="-1778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4pPr>
      <a:lvl5pPr marL="355600" indent="0" algn="l" defTabSz="914400" rtl="0" eaLnBrk="1" latinLnBrk="0" hangingPunct="1">
        <a:lnSpc>
          <a:spcPct val="100000"/>
        </a:lnSpc>
        <a:spcBef>
          <a:spcPts val="0"/>
        </a:spcBef>
        <a:buFont typeface="Arial" panose="020B0604020202020204" pitchFamily="34" charset="0"/>
        <a:buNone/>
        <a:defRPr sz="1400" kern="1200">
          <a:solidFill>
            <a:schemeClr val="tx1"/>
          </a:solidFill>
          <a:latin typeface="+mn-lt"/>
          <a:ea typeface="+mn-ea"/>
          <a:cs typeface="+mn-cs"/>
        </a:defRPr>
      </a:lvl5pPr>
      <a:lvl6pPr marL="541338" indent="-185738" algn="l" defTabSz="914400"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hyperlink" Target="https://doi.org/10.1007/978-3-642-20385-5_2" TargetMode="Externa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2.xml"/><Relationship Id="rId4" Type="http://schemas.openxmlformats.org/officeDocument/2006/relationships/image" Target="../media/image7.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44.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3" Type="http://schemas.openxmlformats.org/officeDocument/2006/relationships/hyperlink" Target="http://www.prohead.de/" TargetMode="External"/><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b="1" dirty="0"/>
              <a:t>Wie kann das Risiko Essstörungen zu entwickeln angegangen </a:t>
            </a:r>
            <a:r>
              <a:rPr lang="de-CH" b="1" dirty="0" smtClean="0"/>
              <a:t>werden</a:t>
            </a:r>
            <a:endParaRPr lang="en-GB" dirty="0"/>
          </a:p>
        </p:txBody>
      </p:sp>
      <p:sp>
        <p:nvSpPr>
          <p:cNvPr id="6" name="Textplatzhalter 5"/>
          <p:cNvSpPr>
            <a:spLocks noGrp="1"/>
          </p:cNvSpPr>
          <p:nvPr>
            <p:ph type="body" sz="quarter" idx="10"/>
          </p:nvPr>
        </p:nvSpPr>
        <p:spPr/>
        <p:txBody>
          <a:bodyPr/>
          <a:lstStyle/>
          <a:p>
            <a:r>
              <a:rPr lang="de-CH" dirty="0" smtClean="0"/>
              <a:t>11.11.2022 Michelle Widmer</a:t>
            </a:r>
            <a:endParaRPr lang="de-CH" dirty="0"/>
          </a:p>
          <a:p>
            <a:endParaRPr lang="en-GB" dirty="0"/>
          </a:p>
        </p:txBody>
      </p:sp>
    </p:spTree>
    <p:extLst>
      <p:ext uri="{BB962C8B-B14F-4D97-AF65-F5344CB8AC3E}">
        <p14:creationId xmlns:p14="http://schemas.microsoft.com/office/powerpoint/2010/main" val="14132990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fld id="{22C43A00-C0E5-F64E-B7F3-B20E065A2C7A}" type="slidenum">
              <a:rPr lang="de-DE" smtClean="0"/>
              <a:pPr/>
              <a:t>10</a:t>
            </a:fld>
            <a:endParaRPr lang="de-DE" dirty="0"/>
          </a:p>
        </p:txBody>
      </p:sp>
      <p:sp>
        <p:nvSpPr>
          <p:cNvPr id="3" name="Fußzeilenplatzhalter 2"/>
          <p:cNvSpPr>
            <a:spLocks noGrp="1"/>
          </p:cNvSpPr>
          <p:nvPr>
            <p:ph type="ftr" sz="quarter" idx="11"/>
          </p:nvPr>
        </p:nvSpPr>
        <p:spPr/>
        <p:txBody>
          <a:bodyPr/>
          <a:lstStyle/>
          <a:p>
            <a:r>
              <a:rPr lang="de-DE" dirty="0"/>
              <a:t>Risiko für Essstörungen reduzieren, Michelle Widmer</a:t>
            </a:r>
          </a:p>
        </p:txBody>
      </p:sp>
      <p:sp>
        <p:nvSpPr>
          <p:cNvPr id="4" name="Datumsplatzhalter 3"/>
          <p:cNvSpPr>
            <a:spLocks noGrp="1"/>
          </p:cNvSpPr>
          <p:nvPr>
            <p:ph type="dt" sz="half" idx="12"/>
          </p:nvPr>
        </p:nvSpPr>
        <p:spPr/>
        <p:txBody>
          <a:bodyPr/>
          <a:lstStyle/>
          <a:p>
            <a:fld id="{75349C9D-2573-4E0E-BF7B-0460D0D7C732}" type="datetime1">
              <a:rPr lang="de-DE" smtClean="0"/>
              <a:t>14.11.2022</a:t>
            </a:fld>
            <a:endParaRPr lang="de-DE" dirty="0"/>
          </a:p>
        </p:txBody>
      </p:sp>
      <p:sp>
        <p:nvSpPr>
          <p:cNvPr id="5" name="Textplatzhalter 4"/>
          <p:cNvSpPr>
            <a:spLocks noGrp="1"/>
          </p:cNvSpPr>
          <p:nvPr>
            <p:ph type="body" sz="quarter" idx="13"/>
          </p:nvPr>
        </p:nvSpPr>
        <p:spPr>
          <a:xfrm>
            <a:off x="539750" y="1957013"/>
            <a:ext cx="8069899" cy="4208837"/>
          </a:xfrm>
        </p:spPr>
        <p:txBody>
          <a:bodyPr>
            <a:normAutofit fontScale="25000" lnSpcReduction="20000"/>
          </a:bodyPr>
          <a:lstStyle/>
          <a:p>
            <a:pPr marL="0" indent="0">
              <a:buNone/>
            </a:pPr>
            <a:endParaRPr lang="de-CH" dirty="0" smtClean="0"/>
          </a:p>
          <a:p>
            <a:pPr marL="0" indent="0">
              <a:buNone/>
            </a:pPr>
            <a:endParaRPr lang="de-CH" dirty="0"/>
          </a:p>
          <a:p>
            <a:pPr marL="0" indent="0">
              <a:buNone/>
            </a:pPr>
            <a:endParaRPr lang="de-CH" dirty="0" smtClean="0"/>
          </a:p>
          <a:p>
            <a:pPr marL="0" indent="0">
              <a:buNone/>
            </a:pPr>
            <a:endParaRPr lang="de-CH" dirty="0"/>
          </a:p>
          <a:p>
            <a:pPr marL="0" indent="0">
              <a:buNone/>
            </a:pPr>
            <a:endParaRPr lang="de-CH" dirty="0" smtClean="0"/>
          </a:p>
          <a:p>
            <a:pPr marL="0" indent="0">
              <a:buNone/>
            </a:pPr>
            <a:endParaRPr lang="de-CH" dirty="0"/>
          </a:p>
          <a:p>
            <a:pPr marL="0" indent="0">
              <a:buNone/>
            </a:pPr>
            <a:endParaRPr lang="de-CH" dirty="0" smtClean="0"/>
          </a:p>
          <a:p>
            <a:pPr marL="0" indent="0">
              <a:buNone/>
            </a:pPr>
            <a:endParaRPr lang="de-CH" dirty="0"/>
          </a:p>
          <a:p>
            <a:pPr marL="0" indent="0">
              <a:buNone/>
            </a:pPr>
            <a:endParaRPr lang="de-CH" dirty="0" smtClean="0"/>
          </a:p>
          <a:p>
            <a:pPr marL="0" indent="0">
              <a:buNone/>
            </a:pPr>
            <a:endParaRPr lang="de-CH" dirty="0"/>
          </a:p>
          <a:p>
            <a:pPr marL="0" indent="0">
              <a:buNone/>
            </a:pPr>
            <a:endParaRPr lang="de-CH" dirty="0" smtClean="0"/>
          </a:p>
          <a:p>
            <a:pPr marL="0" indent="0">
              <a:buNone/>
            </a:pPr>
            <a:endParaRPr lang="de-CH" dirty="0"/>
          </a:p>
          <a:p>
            <a:pPr marL="0" indent="0">
              <a:buNone/>
            </a:pPr>
            <a:endParaRPr lang="de-CH" dirty="0" smtClean="0"/>
          </a:p>
          <a:p>
            <a:pPr marL="0" indent="0">
              <a:buNone/>
            </a:pPr>
            <a:endParaRPr lang="de-CH" dirty="0"/>
          </a:p>
          <a:p>
            <a:pPr marL="0" indent="0">
              <a:buNone/>
            </a:pPr>
            <a:r>
              <a:rPr lang="de-CH" sz="3600" dirty="0" err="1" smtClean="0"/>
              <a:t>Legenbauer</a:t>
            </a:r>
            <a:r>
              <a:rPr lang="de-CH" sz="3600" dirty="0" smtClean="0"/>
              <a:t> </a:t>
            </a:r>
            <a:r>
              <a:rPr lang="de-CH" sz="3600" dirty="0"/>
              <a:t>&amp; </a:t>
            </a:r>
            <a:r>
              <a:rPr lang="de-CH" sz="3600" dirty="0" smtClean="0"/>
              <a:t>Vocks </a:t>
            </a:r>
            <a:r>
              <a:rPr lang="de-CH" sz="3600" dirty="0"/>
              <a:t>(2014). Theoretische Grundlagen zur Entstehung und Aufrechterhaltung von Anorexia und </a:t>
            </a:r>
            <a:r>
              <a:rPr lang="de-CH" sz="3600" dirty="0" err="1"/>
              <a:t>Bulimia</a:t>
            </a:r>
            <a:r>
              <a:rPr lang="de-CH" sz="3600" dirty="0"/>
              <a:t> </a:t>
            </a:r>
            <a:r>
              <a:rPr lang="de-CH" sz="3600" dirty="0" err="1"/>
              <a:t>nervosa</a:t>
            </a:r>
            <a:r>
              <a:rPr lang="de-CH" sz="3600" dirty="0"/>
              <a:t>. In </a:t>
            </a:r>
            <a:r>
              <a:rPr lang="de-CH" sz="3600" dirty="0" err="1" smtClean="0"/>
              <a:t>Legenbauer</a:t>
            </a:r>
            <a:r>
              <a:rPr lang="de-CH" sz="3600" dirty="0" smtClean="0"/>
              <a:t> </a:t>
            </a:r>
            <a:r>
              <a:rPr lang="de-CH" sz="3600" dirty="0"/>
              <a:t>&amp; </a:t>
            </a:r>
            <a:r>
              <a:rPr lang="de-CH" sz="3600" dirty="0" smtClean="0"/>
              <a:t>Vocks </a:t>
            </a:r>
            <a:r>
              <a:rPr lang="de-CH" sz="3600" dirty="0"/>
              <a:t>(Hrsg.), </a:t>
            </a:r>
            <a:r>
              <a:rPr lang="de-CH" sz="3600" i="1" dirty="0"/>
              <a:t>Manual der kognitiven Verhaltenstherapie bei Anorexie und Bulimie</a:t>
            </a:r>
            <a:r>
              <a:rPr lang="de-CH" sz="3600" dirty="0"/>
              <a:t> (S. 23–37). Springer. </a:t>
            </a:r>
            <a:r>
              <a:rPr lang="de-CH" sz="3600" dirty="0">
                <a:hlinkClick r:id="rId2"/>
              </a:rPr>
              <a:t>https://</a:t>
            </a:r>
            <a:r>
              <a:rPr lang="de-CH" sz="3600" dirty="0" smtClean="0">
                <a:hlinkClick r:id="rId2"/>
              </a:rPr>
              <a:t>doi.org/10.1007/978-3-642-20385-5_2</a:t>
            </a:r>
            <a:endParaRPr lang="de-CH" sz="3600" dirty="0"/>
          </a:p>
        </p:txBody>
      </p:sp>
      <p:sp>
        <p:nvSpPr>
          <p:cNvPr id="6" name="Titel 5"/>
          <p:cNvSpPr>
            <a:spLocks noGrp="1"/>
          </p:cNvSpPr>
          <p:nvPr>
            <p:ph type="title"/>
          </p:nvPr>
        </p:nvSpPr>
        <p:spPr/>
        <p:txBody>
          <a:bodyPr/>
          <a:lstStyle/>
          <a:p>
            <a:r>
              <a:rPr lang="de-CH" dirty="0"/>
              <a:t>Entstehung und Aufrechterhaltung der </a:t>
            </a:r>
            <a:r>
              <a:rPr lang="de-CH" dirty="0" smtClean="0"/>
              <a:t>AN &amp; BN</a:t>
            </a:r>
            <a:endParaRPr lang="de-CH" dirty="0"/>
          </a:p>
        </p:txBody>
      </p:sp>
      <p:pic>
        <p:nvPicPr>
          <p:cNvPr id="7" name="Inhaltsplatzhalt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1655" y="1530345"/>
            <a:ext cx="5971638" cy="4160831"/>
          </a:xfrm>
          <a:prstGeom prst="rect">
            <a:avLst/>
          </a:prstGeom>
        </p:spPr>
      </p:pic>
      <p:sp>
        <p:nvSpPr>
          <p:cNvPr id="10" name="Explosion 1 9"/>
          <p:cNvSpPr/>
          <p:nvPr/>
        </p:nvSpPr>
        <p:spPr>
          <a:xfrm>
            <a:off x="7477127" y="3321269"/>
            <a:ext cx="657880" cy="788276"/>
          </a:xfrm>
          <a:prstGeom prst="irregularSeal1">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CH"/>
          </a:p>
        </p:txBody>
      </p:sp>
      <p:sp>
        <p:nvSpPr>
          <p:cNvPr id="11" name="Explosion 1 10"/>
          <p:cNvSpPr/>
          <p:nvPr/>
        </p:nvSpPr>
        <p:spPr>
          <a:xfrm>
            <a:off x="2763238" y="1168737"/>
            <a:ext cx="657880" cy="788276"/>
          </a:xfrm>
          <a:prstGeom prst="irregularSeal1">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CH"/>
          </a:p>
        </p:txBody>
      </p:sp>
      <p:sp>
        <p:nvSpPr>
          <p:cNvPr id="12" name="Explosion 1 11"/>
          <p:cNvSpPr/>
          <p:nvPr/>
        </p:nvSpPr>
        <p:spPr>
          <a:xfrm>
            <a:off x="2167437" y="4388069"/>
            <a:ext cx="657880" cy="788276"/>
          </a:xfrm>
          <a:prstGeom prst="irregularSeal1">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CH"/>
          </a:p>
        </p:txBody>
      </p:sp>
      <p:sp>
        <p:nvSpPr>
          <p:cNvPr id="13" name="Textfeld 12"/>
          <p:cNvSpPr txBox="1"/>
          <p:nvPr/>
        </p:nvSpPr>
        <p:spPr>
          <a:xfrm rot="1718262">
            <a:off x="6844116" y="4964067"/>
            <a:ext cx="1492469" cy="646331"/>
          </a:xfrm>
          <a:prstGeom prst="rect">
            <a:avLst/>
          </a:prstGeom>
          <a:solidFill>
            <a:schemeClr val="bg1"/>
          </a:solidFill>
          <a:ln w="28575">
            <a:solidFill>
              <a:schemeClr val="tx1"/>
            </a:solidFill>
          </a:ln>
        </p:spPr>
        <p:txBody>
          <a:bodyPr wrap="square" rtlCol="0">
            <a:spAutoFit/>
          </a:bodyPr>
          <a:lstStyle/>
          <a:p>
            <a:r>
              <a:rPr lang="de-CH" dirty="0" smtClean="0"/>
              <a:t>Soziale Medien</a:t>
            </a:r>
            <a:endParaRPr lang="de-CH" dirty="0"/>
          </a:p>
        </p:txBody>
      </p:sp>
    </p:spTree>
    <p:extLst>
      <p:ext uri="{BB962C8B-B14F-4D97-AF65-F5344CB8AC3E}">
        <p14:creationId xmlns:p14="http://schemas.microsoft.com/office/powerpoint/2010/main" val="241528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fld id="{22C43A00-C0E5-F64E-B7F3-B20E065A2C7A}" type="slidenum">
              <a:rPr lang="de-DE" smtClean="0"/>
              <a:pPr/>
              <a:t>11</a:t>
            </a:fld>
            <a:endParaRPr lang="de-DE" dirty="0"/>
          </a:p>
        </p:txBody>
      </p:sp>
      <p:sp>
        <p:nvSpPr>
          <p:cNvPr id="3" name="Fußzeilenplatzhalter 2"/>
          <p:cNvSpPr>
            <a:spLocks noGrp="1"/>
          </p:cNvSpPr>
          <p:nvPr>
            <p:ph type="ftr" sz="quarter" idx="11"/>
          </p:nvPr>
        </p:nvSpPr>
        <p:spPr/>
        <p:txBody>
          <a:bodyPr/>
          <a:lstStyle/>
          <a:p>
            <a:r>
              <a:rPr lang="de-DE" dirty="0"/>
              <a:t>Risiko für Essstörungen reduzieren, Michelle Widmer</a:t>
            </a:r>
          </a:p>
        </p:txBody>
      </p:sp>
      <p:sp>
        <p:nvSpPr>
          <p:cNvPr id="4" name="Datumsplatzhalter 3"/>
          <p:cNvSpPr>
            <a:spLocks noGrp="1"/>
          </p:cNvSpPr>
          <p:nvPr>
            <p:ph type="dt" sz="half" idx="12"/>
          </p:nvPr>
        </p:nvSpPr>
        <p:spPr/>
        <p:txBody>
          <a:bodyPr/>
          <a:lstStyle/>
          <a:p>
            <a:fld id="{75349C9D-2573-4E0E-BF7B-0460D0D7C732}" type="datetime1">
              <a:rPr lang="de-DE" smtClean="0"/>
              <a:t>14.11.2022</a:t>
            </a:fld>
            <a:endParaRPr lang="de-DE" dirty="0"/>
          </a:p>
        </p:txBody>
      </p:sp>
      <p:sp>
        <p:nvSpPr>
          <p:cNvPr id="9" name="Textplatzhalter 8"/>
          <p:cNvSpPr>
            <a:spLocks noGrp="1"/>
          </p:cNvSpPr>
          <p:nvPr>
            <p:ph type="body" sz="quarter" idx="13"/>
          </p:nvPr>
        </p:nvSpPr>
        <p:spPr>
          <a:xfrm>
            <a:off x="494027" y="1844675"/>
            <a:ext cx="8069899" cy="4321175"/>
          </a:xfrm>
        </p:spPr>
        <p:txBody>
          <a:bodyPr/>
          <a:lstStyle/>
          <a:p>
            <a:pPr marL="0" indent="0">
              <a:buNone/>
            </a:pPr>
            <a:endParaRPr lang="de-CH" dirty="0" smtClean="0"/>
          </a:p>
          <a:p>
            <a:pPr marL="0" indent="0">
              <a:buNone/>
            </a:pPr>
            <a:endParaRPr lang="de-CH" dirty="0"/>
          </a:p>
          <a:p>
            <a:pPr marL="0" indent="0">
              <a:buNone/>
            </a:pPr>
            <a:endParaRPr lang="de-CH" dirty="0" smtClean="0"/>
          </a:p>
          <a:p>
            <a:pPr marL="0" indent="0">
              <a:buNone/>
            </a:pPr>
            <a:endParaRPr lang="de-CH" dirty="0"/>
          </a:p>
          <a:p>
            <a:pPr marL="0" indent="0">
              <a:buNone/>
            </a:pPr>
            <a:endParaRPr lang="de-CH" dirty="0" smtClean="0"/>
          </a:p>
          <a:p>
            <a:pPr marL="0" indent="0">
              <a:buNone/>
            </a:pPr>
            <a:endParaRPr lang="de-CH" dirty="0"/>
          </a:p>
          <a:p>
            <a:pPr marL="0" indent="0">
              <a:buNone/>
            </a:pPr>
            <a:endParaRPr lang="de-CH" dirty="0" smtClean="0"/>
          </a:p>
          <a:p>
            <a:pPr marL="0" indent="0">
              <a:buNone/>
            </a:pPr>
            <a:endParaRPr lang="de-CH" dirty="0"/>
          </a:p>
          <a:p>
            <a:pPr marL="0" indent="0">
              <a:buNone/>
            </a:pPr>
            <a:endParaRPr lang="de-CH" dirty="0" smtClean="0"/>
          </a:p>
          <a:p>
            <a:pPr marL="0" indent="0">
              <a:buNone/>
            </a:pPr>
            <a:endParaRPr lang="de-CH" dirty="0"/>
          </a:p>
          <a:p>
            <a:pPr marL="0" indent="0">
              <a:buNone/>
            </a:pPr>
            <a:endParaRPr lang="de-CH" dirty="0" smtClean="0"/>
          </a:p>
          <a:p>
            <a:pPr marL="0" indent="0">
              <a:buNone/>
            </a:pPr>
            <a:endParaRPr lang="de-CH" dirty="0"/>
          </a:p>
          <a:p>
            <a:pPr marL="0" indent="0">
              <a:buNone/>
            </a:pPr>
            <a:endParaRPr lang="de-CH" dirty="0" smtClean="0"/>
          </a:p>
          <a:p>
            <a:pPr marL="0" indent="0">
              <a:buNone/>
            </a:pPr>
            <a:r>
              <a:rPr lang="de-CH" sz="900" dirty="0" err="1" smtClean="0"/>
              <a:t>Legenbauer</a:t>
            </a:r>
            <a:r>
              <a:rPr lang="de-CH" sz="900" dirty="0"/>
              <a:t> </a:t>
            </a:r>
            <a:r>
              <a:rPr lang="de-CH" sz="900" dirty="0" smtClean="0"/>
              <a:t>&amp; Vocks </a:t>
            </a:r>
            <a:r>
              <a:rPr lang="de-CH" sz="900" dirty="0"/>
              <a:t>(2014</a:t>
            </a:r>
            <a:r>
              <a:rPr lang="de-CH" sz="900" dirty="0" smtClean="0"/>
              <a:t>)</a:t>
            </a:r>
            <a:endParaRPr lang="de-CH" dirty="0"/>
          </a:p>
        </p:txBody>
      </p:sp>
      <p:sp>
        <p:nvSpPr>
          <p:cNvPr id="6" name="Titel 5"/>
          <p:cNvSpPr>
            <a:spLocks noGrp="1"/>
          </p:cNvSpPr>
          <p:nvPr>
            <p:ph type="title"/>
          </p:nvPr>
        </p:nvSpPr>
        <p:spPr/>
        <p:txBody>
          <a:bodyPr/>
          <a:lstStyle/>
          <a:p>
            <a:r>
              <a:rPr lang="de-CH" dirty="0" smtClean="0"/>
              <a:t/>
            </a:r>
            <a:br>
              <a:rPr lang="de-CH" dirty="0" smtClean="0"/>
            </a:br>
            <a:r>
              <a:rPr lang="de-CH" dirty="0" smtClean="0"/>
              <a:t>Entstehungsbedingungen AN &amp; BN</a:t>
            </a:r>
            <a:endParaRPr lang="de-CH" dirty="0"/>
          </a:p>
        </p:txBody>
      </p:sp>
      <p:pic>
        <p:nvPicPr>
          <p:cNvPr id="7" name="Inhaltsplatzhalter 6"/>
          <p:cNvPicPr>
            <a:picLocks noChangeAspect="1"/>
          </p:cNvPicPr>
          <p:nvPr/>
        </p:nvPicPr>
        <p:blipFill rotWithShape="1">
          <a:blip r:embed="rId3">
            <a:extLst>
              <a:ext uri="{28A0092B-C50C-407E-A947-70E740481C1C}">
                <a14:useLocalDpi xmlns:a14="http://schemas.microsoft.com/office/drawing/2010/main" val="0"/>
              </a:ext>
            </a:extLst>
          </a:blip>
          <a:srcRect l="5280" t="3286" r="9358" b="60058"/>
          <a:stretch/>
        </p:blipFill>
        <p:spPr>
          <a:xfrm>
            <a:off x="479796" y="2291254"/>
            <a:ext cx="8184406" cy="2646591"/>
          </a:xfrm>
          <a:prstGeom prst="rect">
            <a:avLst/>
          </a:prstGeom>
        </p:spPr>
      </p:pic>
    </p:spTree>
    <p:extLst>
      <p:ext uri="{BB962C8B-B14F-4D97-AF65-F5344CB8AC3E}">
        <p14:creationId xmlns:p14="http://schemas.microsoft.com/office/powerpoint/2010/main" val="16805417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22C43A00-C0E5-F64E-B7F3-B20E065A2C7A}" type="slidenum">
              <a:rPr lang="de-DE" smtClean="0"/>
              <a:pPr/>
              <a:t>12</a:t>
            </a:fld>
            <a:endParaRPr lang="de-DE" dirty="0"/>
          </a:p>
        </p:txBody>
      </p:sp>
      <p:sp>
        <p:nvSpPr>
          <p:cNvPr id="4" name="Fußzeilenplatzhalter 3"/>
          <p:cNvSpPr>
            <a:spLocks noGrp="1"/>
          </p:cNvSpPr>
          <p:nvPr>
            <p:ph type="ftr" sz="quarter" idx="11"/>
          </p:nvPr>
        </p:nvSpPr>
        <p:spPr/>
        <p:txBody>
          <a:bodyPr/>
          <a:lstStyle/>
          <a:p>
            <a:r>
              <a:rPr lang="de-DE"/>
              <a:t>Risiko für Essstörungen reduzieren, Michelle Widmer</a:t>
            </a:r>
            <a:endParaRPr lang="de-DE" dirty="0"/>
          </a:p>
        </p:txBody>
      </p:sp>
      <p:sp>
        <p:nvSpPr>
          <p:cNvPr id="5" name="Datumsplatzhalter 4"/>
          <p:cNvSpPr>
            <a:spLocks noGrp="1"/>
          </p:cNvSpPr>
          <p:nvPr>
            <p:ph type="dt" sz="half" idx="12"/>
          </p:nvPr>
        </p:nvSpPr>
        <p:spPr/>
        <p:txBody>
          <a:bodyPr/>
          <a:lstStyle/>
          <a:p>
            <a:fld id="{5C92AC47-5499-469A-9D26-EC19271973E1}" type="datetime1">
              <a:rPr lang="de-DE" smtClean="0"/>
              <a:t>14.11.2022</a:t>
            </a:fld>
            <a:endParaRPr lang="de-DE" dirty="0"/>
          </a:p>
        </p:txBody>
      </p:sp>
      <p:sp>
        <p:nvSpPr>
          <p:cNvPr id="7" name="Titel 6"/>
          <p:cNvSpPr>
            <a:spLocks noGrp="1"/>
          </p:cNvSpPr>
          <p:nvPr>
            <p:ph type="title"/>
          </p:nvPr>
        </p:nvSpPr>
        <p:spPr>
          <a:xfrm>
            <a:off x="539748" y="1085033"/>
            <a:ext cx="8064502" cy="435609"/>
          </a:xfrm>
        </p:spPr>
        <p:txBody>
          <a:bodyPr/>
          <a:lstStyle/>
          <a:p>
            <a:r>
              <a:rPr lang="nl-NL" dirty="0" smtClean="0"/>
              <a:t>Biologisch</a:t>
            </a:r>
            <a:endParaRPr lang="de-DE" dirty="0"/>
          </a:p>
        </p:txBody>
      </p:sp>
      <p:sp>
        <p:nvSpPr>
          <p:cNvPr id="8" name="Textplatzhalter 7"/>
          <p:cNvSpPr>
            <a:spLocks noGrp="1"/>
          </p:cNvSpPr>
          <p:nvPr>
            <p:ph type="body" sz="quarter" idx="13"/>
          </p:nvPr>
        </p:nvSpPr>
        <p:spPr>
          <a:xfrm>
            <a:off x="539747" y="1779503"/>
            <a:ext cx="5093797" cy="4645024"/>
          </a:xfrm>
        </p:spPr>
        <p:txBody>
          <a:bodyPr>
            <a:normAutofit fontScale="92500" lnSpcReduction="10000"/>
          </a:bodyPr>
          <a:lstStyle/>
          <a:p>
            <a:pPr marL="285750" indent="-285750">
              <a:buFont typeface="Arial" panose="020B0604020202020204" pitchFamily="34" charset="0"/>
              <a:buChar char="•"/>
            </a:pPr>
            <a:r>
              <a:rPr lang="de-DE" dirty="0" smtClean="0"/>
              <a:t>Biologisch höheres Gewicht bei normaler Nahrungsaufnahme</a:t>
            </a:r>
            <a:r>
              <a:rPr lang="de-DE" dirty="0"/>
              <a:t> </a:t>
            </a:r>
            <a:r>
              <a:rPr lang="de-DE" dirty="0" smtClean="0"/>
              <a:t>/ frühe Menarche</a:t>
            </a:r>
          </a:p>
          <a:p>
            <a:pPr marL="285750" indent="-285750">
              <a:buFont typeface="Arial" panose="020B0604020202020204" pitchFamily="34" charset="0"/>
              <a:buChar char="•"/>
            </a:pPr>
            <a:r>
              <a:rPr lang="de-CH" dirty="0" smtClean="0"/>
              <a:t>Störungen der Sättigungsregulation durch Hormone (</a:t>
            </a:r>
            <a:r>
              <a:rPr lang="de-CH" dirty="0" err="1" smtClean="0"/>
              <a:t>Leptin</a:t>
            </a:r>
            <a:r>
              <a:rPr lang="de-CH" dirty="0" smtClean="0"/>
              <a:t>) / Neurotransmittern (Serotonin) z.B. durch frühkindliche Hirnschädigungen</a:t>
            </a:r>
            <a:endParaRPr lang="de-DE" dirty="0"/>
          </a:p>
          <a:p>
            <a:pPr marL="285750" indent="-285750">
              <a:buFont typeface="Arial" panose="020B0604020202020204" pitchFamily="34" charset="0"/>
              <a:buChar char="•"/>
            </a:pPr>
            <a:r>
              <a:rPr lang="de-DE" dirty="0" err="1" smtClean="0"/>
              <a:t>Gentik</a:t>
            </a:r>
            <a:r>
              <a:rPr lang="de-DE" dirty="0" smtClean="0"/>
              <a:t> bezüglich Essstörungen, </a:t>
            </a:r>
            <a:r>
              <a:rPr lang="de-DE" dirty="0" err="1" smtClean="0"/>
              <a:t>Essstörungssymtome</a:t>
            </a:r>
            <a:r>
              <a:rPr lang="de-DE" dirty="0" smtClean="0"/>
              <a:t> und dysfunktionale Einstellungen zu Figur und Gewicht</a:t>
            </a:r>
          </a:p>
          <a:p>
            <a:pPr marL="285750" indent="-285750">
              <a:buFont typeface="Arial" panose="020B0604020202020204" pitchFamily="34" charset="0"/>
              <a:buChar char="•"/>
            </a:pPr>
            <a:r>
              <a:rPr lang="de-DE" dirty="0" smtClean="0"/>
              <a:t>Hunger </a:t>
            </a:r>
            <a:r>
              <a:rPr lang="de-DE" dirty="0"/>
              <a:t>&amp; </a:t>
            </a:r>
            <a:r>
              <a:rPr lang="de-DE" dirty="0" smtClean="0"/>
              <a:t>Sättigung: Störung der Wahrnehmung / Regulation der Nahrungsaufnahme durch externe Faktoren wie </a:t>
            </a:r>
            <a:r>
              <a:rPr lang="de-DE" dirty="0" err="1" smtClean="0"/>
              <a:t>äussere</a:t>
            </a:r>
            <a:r>
              <a:rPr lang="de-DE" dirty="0" smtClean="0"/>
              <a:t> Reize (z.B. Verfügbarkeit) oder kognitive Überzeugungen (z.B. Zeitpunkt &amp; Menge)</a:t>
            </a:r>
          </a:p>
          <a:p>
            <a:endParaRPr lang="de-DE" dirty="0" smtClean="0"/>
          </a:p>
          <a:p>
            <a:r>
              <a:rPr lang="de-CH" sz="1200" dirty="0" err="1" smtClean="0"/>
              <a:t>Legenbauer</a:t>
            </a:r>
            <a:r>
              <a:rPr lang="de-CH" sz="1200" dirty="0" smtClean="0"/>
              <a:t> &amp; Vocks </a:t>
            </a:r>
            <a:r>
              <a:rPr lang="de-CH" sz="1200" dirty="0"/>
              <a:t>(2014</a:t>
            </a:r>
            <a:r>
              <a:rPr lang="de-CH" sz="1200" dirty="0" smtClean="0"/>
              <a:t>)</a:t>
            </a:r>
          </a:p>
          <a:p>
            <a:r>
              <a:rPr lang="de-CH" sz="1200" dirty="0" err="1" smtClean="0"/>
              <a:t>Resmark</a:t>
            </a:r>
            <a:r>
              <a:rPr lang="de-CH" sz="1200" dirty="0" smtClean="0"/>
              <a:t> </a:t>
            </a:r>
            <a:r>
              <a:rPr lang="de-CH" sz="1200" dirty="0"/>
              <a:t>(2020</a:t>
            </a:r>
            <a:r>
              <a:rPr lang="de-CH" sz="1200" dirty="0" smtClean="0"/>
              <a:t>)</a:t>
            </a:r>
            <a:endParaRPr lang="de-DE" dirty="0" smtClean="0"/>
          </a:p>
          <a:p>
            <a:pPr marL="285750" indent="-285750">
              <a:buFont typeface="Arial" panose="020B0604020202020204" pitchFamily="34" charset="0"/>
              <a:buChar char="•"/>
            </a:pPr>
            <a:endParaRPr lang="de-DE" dirty="0" smtClean="0"/>
          </a:p>
        </p:txBody>
      </p:sp>
      <p:pic>
        <p:nvPicPr>
          <p:cNvPr id="9" name="Inhaltsplatzhalter 6"/>
          <p:cNvPicPr>
            <a:picLocks noChangeAspect="1"/>
          </p:cNvPicPr>
          <p:nvPr/>
        </p:nvPicPr>
        <p:blipFill rotWithShape="1">
          <a:blip r:embed="rId3">
            <a:extLst>
              <a:ext uri="{28A0092B-C50C-407E-A947-70E740481C1C}">
                <a14:useLocalDpi xmlns:a14="http://schemas.microsoft.com/office/drawing/2010/main" val="0"/>
              </a:ext>
            </a:extLst>
          </a:blip>
          <a:srcRect l="5280" t="-2" r="75827" b="60058"/>
          <a:stretch/>
        </p:blipFill>
        <p:spPr>
          <a:xfrm>
            <a:off x="5704399" y="885336"/>
            <a:ext cx="2661626" cy="4237540"/>
          </a:xfrm>
          <a:prstGeom prst="rect">
            <a:avLst/>
          </a:prstGeom>
        </p:spPr>
      </p:pic>
    </p:spTree>
    <p:extLst>
      <p:ext uri="{BB962C8B-B14F-4D97-AF65-F5344CB8AC3E}">
        <p14:creationId xmlns:p14="http://schemas.microsoft.com/office/powerpoint/2010/main" val="2426320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8">
                                            <p:txEl>
                                              <p:pRg st="3" end="3"/>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smtClean="0"/>
              <a:t>Soziolkulturell</a:t>
            </a:r>
            <a:r>
              <a:rPr lang="de-CH" dirty="0" smtClean="0"/>
              <a:t> &amp; Familiär</a:t>
            </a:r>
            <a:endParaRPr lang="de-CH" dirty="0"/>
          </a:p>
        </p:txBody>
      </p:sp>
      <p:sp>
        <p:nvSpPr>
          <p:cNvPr id="3" name="Foliennummernplatzhalter 2"/>
          <p:cNvSpPr>
            <a:spLocks noGrp="1"/>
          </p:cNvSpPr>
          <p:nvPr>
            <p:ph type="sldNum" sz="quarter" idx="10"/>
          </p:nvPr>
        </p:nvSpPr>
        <p:spPr/>
        <p:txBody>
          <a:bodyPr/>
          <a:lstStyle/>
          <a:p>
            <a:fld id="{22C43A00-C0E5-F64E-B7F3-B20E065A2C7A}" type="slidenum">
              <a:rPr lang="de-DE" smtClean="0"/>
              <a:pPr/>
              <a:t>13</a:t>
            </a:fld>
            <a:endParaRPr lang="de-DE" dirty="0"/>
          </a:p>
        </p:txBody>
      </p:sp>
      <p:sp>
        <p:nvSpPr>
          <p:cNvPr id="4" name="Fußzeilenplatzhalter 3"/>
          <p:cNvSpPr>
            <a:spLocks noGrp="1"/>
          </p:cNvSpPr>
          <p:nvPr>
            <p:ph type="ftr" sz="quarter" idx="11"/>
          </p:nvPr>
        </p:nvSpPr>
        <p:spPr/>
        <p:txBody>
          <a:bodyPr/>
          <a:lstStyle/>
          <a:p>
            <a:r>
              <a:rPr lang="de-DE" dirty="0"/>
              <a:t>Risiko für Essstörungen reduzieren, Michelle Widmer</a:t>
            </a:r>
          </a:p>
        </p:txBody>
      </p:sp>
      <p:sp>
        <p:nvSpPr>
          <p:cNvPr id="5" name="Datumsplatzhalter 4"/>
          <p:cNvSpPr>
            <a:spLocks noGrp="1"/>
          </p:cNvSpPr>
          <p:nvPr>
            <p:ph type="dt" sz="half" idx="12"/>
          </p:nvPr>
        </p:nvSpPr>
        <p:spPr/>
        <p:txBody>
          <a:bodyPr/>
          <a:lstStyle/>
          <a:p>
            <a:fld id="{397DE53F-F3BE-4710-A646-5A9063EC7452}" type="datetime1">
              <a:rPr lang="de-DE" smtClean="0"/>
              <a:t>14.11.2022</a:t>
            </a:fld>
            <a:endParaRPr lang="de-DE" dirty="0"/>
          </a:p>
        </p:txBody>
      </p:sp>
      <p:pic>
        <p:nvPicPr>
          <p:cNvPr id="7" name="Inhaltsplatzhalter 6"/>
          <p:cNvPicPr>
            <a:picLocks noChangeAspect="1"/>
          </p:cNvPicPr>
          <p:nvPr/>
        </p:nvPicPr>
        <p:blipFill rotWithShape="1">
          <a:blip r:embed="rId3">
            <a:extLst>
              <a:ext uri="{28A0092B-C50C-407E-A947-70E740481C1C}">
                <a14:useLocalDpi xmlns:a14="http://schemas.microsoft.com/office/drawing/2010/main" val="0"/>
              </a:ext>
            </a:extLst>
          </a:blip>
          <a:srcRect l="23625" t="3597" r="43598" b="60058"/>
          <a:stretch/>
        </p:blipFill>
        <p:spPr>
          <a:xfrm>
            <a:off x="4746775" y="2232157"/>
            <a:ext cx="3142595" cy="2930370"/>
          </a:xfrm>
          <a:prstGeom prst="rect">
            <a:avLst/>
          </a:prstGeom>
        </p:spPr>
      </p:pic>
      <p:sp>
        <p:nvSpPr>
          <p:cNvPr id="8" name="Textfeld 7"/>
          <p:cNvSpPr txBox="1"/>
          <p:nvPr/>
        </p:nvSpPr>
        <p:spPr>
          <a:xfrm rot="1197598">
            <a:off x="5571837" y="4815539"/>
            <a:ext cx="1492469" cy="646331"/>
          </a:xfrm>
          <a:prstGeom prst="rect">
            <a:avLst/>
          </a:prstGeom>
          <a:solidFill>
            <a:schemeClr val="bg1"/>
          </a:solidFill>
          <a:ln w="28575">
            <a:solidFill>
              <a:schemeClr val="tx1"/>
            </a:solidFill>
          </a:ln>
        </p:spPr>
        <p:txBody>
          <a:bodyPr wrap="square" rtlCol="0">
            <a:spAutoFit/>
          </a:bodyPr>
          <a:lstStyle/>
          <a:p>
            <a:r>
              <a:rPr lang="de-CH" dirty="0" smtClean="0"/>
              <a:t>Soziale Medien</a:t>
            </a:r>
            <a:endParaRPr lang="de-CH" dirty="0"/>
          </a:p>
        </p:txBody>
      </p:sp>
      <p:pic>
        <p:nvPicPr>
          <p:cNvPr id="1026" name="Picture 2" descr="Kostenlose Fotos zum Thema Barbie"/>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847281" y="1765332"/>
            <a:ext cx="3246850" cy="386402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ostenlose Fotos zum Thema Mode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647" y="1400714"/>
            <a:ext cx="3297484" cy="494622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Kostenlose Illustrationen zum Thema Wikinger"/>
          <p:cNvPicPr>
            <a:picLocks noChangeAspect="1" noChangeArrowheads="1"/>
          </p:cNvPicPr>
          <p:nvPr/>
        </p:nvPicPr>
        <p:blipFill rotWithShape="1">
          <a:blip r:embed="rId6">
            <a:extLst>
              <a:ext uri="{28A0092B-C50C-407E-A947-70E740481C1C}">
                <a14:useLocalDpi xmlns:a14="http://schemas.microsoft.com/office/drawing/2010/main" val="0"/>
              </a:ext>
            </a:extLst>
          </a:blip>
          <a:srcRect l="17632"/>
          <a:stretch/>
        </p:blipFill>
        <p:spPr bwMode="auto">
          <a:xfrm>
            <a:off x="1703548" y="1446711"/>
            <a:ext cx="3456022" cy="4985113"/>
          </a:xfrm>
          <a:prstGeom prst="rect">
            <a:avLst/>
          </a:prstGeom>
          <a:noFill/>
          <a:extLst>
            <a:ext uri="{909E8E84-426E-40DD-AFC4-6F175D3DCCD1}">
              <a14:hiddenFill xmlns:a14="http://schemas.microsoft.com/office/drawing/2010/main">
                <a:solidFill>
                  <a:srgbClr val="FFFFFF"/>
                </a:solidFill>
              </a14:hiddenFill>
            </a:ext>
          </a:extLst>
        </p:spPr>
      </p:pic>
      <p:sp>
        <p:nvSpPr>
          <p:cNvPr id="10" name="Textfeld 9"/>
          <p:cNvSpPr txBox="1"/>
          <p:nvPr/>
        </p:nvSpPr>
        <p:spPr>
          <a:xfrm>
            <a:off x="4876800" y="5854262"/>
            <a:ext cx="3342290" cy="430887"/>
          </a:xfrm>
          <a:prstGeom prst="rect">
            <a:avLst/>
          </a:prstGeom>
          <a:noFill/>
        </p:spPr>
        <p:txBody>
          <a:bodyPr wrap="square" rtlCol="0">
            <a:spAutoFit/>
          </a:bodyPr>
          <a:lstStyle/>
          <a:p>
            <a:r>
              <a:rPr lang="de-CH" sz="1100" dirty="0" err="1"/>
              <a:t>Legenbauer</a:t>
            </a:r>
            <a:r>
              <a:rPr lang="de-CH" sz="1100" dirty="0"/>
              <a:t> &amp; Vocks (2014</a:t>
            </a:r>
            <a:r>
              <a:rPr lang="de-CH" sz="1100" dirty="0" smtClean="0"/>
              <a:t>)</a:t>
            </a:r>
            <a:endParaRPr lang="de-CH" sz="1100" dirty="0"/>
          </a:p>
          <a:p>
            <a:r>
              <a:rPr lang="de-CH" sz="1100" dirty="0" err="1" smtClean="0"/>
              <a:t>Resmark</a:t>
            </a:r>
            <a:r>
              <a:rPr lang="de-CH" sz="1100" dirty="0" smtClean="0"/>
              <a:t> </a:t>
            </a:r>
            <a:r>
              <a:rPr lang="de-CH" sz="1100" dirty="0"/>
              <a:t>(2020</a:t>
            </a:r>
            <a:r>
              <a:rPr lang="de-CH" sz="1100" dirty="0" smtClean="0"/>
              <a:t>)</a:t>
            </a:r>
            <a:endParaRPr lang="de-DE" sz="1100" dirty="0"/>
          </a:p>
        </p:txBody>
      </p:sp>
    </p:spTree>
    <p:extLst>
      <p:ext uri="{BB962C8B-B14F-4D97-AF65-F5344CB8AC3E}">
        <p14:creationId xmlns:p14="http://schemas.microsoft.com/office/powerpoint/2010/main" val="193700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 calcmode="lin" valueType="num">
                                      <p:cBhvr additive="base">
                                        <p:cTn id="12" dur="500" fill="hold"/>
                                        <p:tgtEl>
                                          <p:spTgt spid="1030"/>
                                        </p:tgtEl>
                                        <p:attrNameLst>
                                          <p:attrName>ppt_x</p:attrName>
                                        </p:attrNameLst>
                                      </p:cBhvr>
                                      <p:tavLst>
                                        <p:tav tm="0">
                                          <p:val>
                                            <p:strVal val="#ppt_x"/>
                                          </p:val>
                                        </p:tav>
                                        <p:tav tm="100000">
                                          <p:val>
                                            <p:strVal val="#ppt_x"/>
                                          </p:val>
                                        </p:tav>
                                      </p:tavLst>
                                    </p:anim>
                                    <p:anim calcmode="lin" valueType="num">
                                      <p:cBhvr additive="base">
                                        <p:cTn id="13"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032"/>
                                        </p:tgtEl>
                                        <p:attrNameLst>
                                          <p:attrName>style.visibility</p:attrName>
                                        </p:attrNameLst>
                                      </p:cBhvr>
                                      <p:to>
                                        <p:strVal val="visible"/>
                                      </p:to>
                                    </p:set>
                                    <p:animEffect transition="in" filter="fade">
                                      <p:cBhvr>
                                        <p:cTn id="18" dur="1000"/>
                                        <p:tgtEl>
                                          <p:spTgt spid="1032"/>
                                        </p:tgtEl>
                                      </p:cBhvr>
                                    </p:animEffect>
                                    <p:anim calcmode="lin" valueType="num">
                                      <p:cBhvr>
                                        <p:cTn id="19" dur="1000" fill="hold"/>
                                        <p:tgtEl>
                                          <p:spTgt spid="1032"/>
                                        </p:tgtEl>
                                        <p:attrNameLst>
                                          <p:attrName>ppt_x</p:attrName>
                                        </p:attrNameLst>
                                      </p:cBhvr>
                                      <p:tavLst>
                                        <p:tav tm="0">
                                          <p:val>
                                            <p:strVal val="#ppt_x"/>
                                          </p:val>
                                        </p:tav>
                                        <p:tav tm="100000">
                                          <p:val>
                                            <p:strVal val="#ppt_x"/>
                                          </p:val>
                                        </p:tav>
                                      </p:tavLst>
                                    </p:anim>
                                    <p:anim calcmode="lin" valueType="num">
                                      <p:cBhvr>
                                        <p:cTn id="20"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22C43A00-C0E5-F64E-B7F3-B20E065A2C7A}" type="slidenum">
              <a:rPr lang="de-DE" smtClean="0"/>
              <a:pPr/>
              <a:t>14</a:t>
            </a:fld>
            <a:endParaRPr lang="de-DE" dirty="0"/>
          </a:p>
        </p:txBody>
      </p:sp>
      <p:sp>
        <p:nvSpPr>
          <p:cNvPr id="4" name="Fußzeilenplatzhalter 3"/>
          <p:cNvSpPr>
            <a:spLocks noGrp="1"/>
          </p:cNvSpPr>
          <p:nvPr>
            <p:ph type="ftr" sz="quarter" idx="11"/>
          </p:nvPr>
        </p:nvSpPr>
        <p:spPr/>
        <p:txBody>
          <a:bodyPr/>
          <a:lstStyle/>
          <a:p>
            <a:r>
              <a:rPr lang="de-DE" dirty="0"/>
              <a:t>Risiko für Essstörungen reduzieren, Michelle Widmer</a:t>
            </a:r>
          </a:p>
        </p:txBody>
      </p:sp>
      <p:sp>
        <p:nvSpPr>
          <p:cNvPr id="5" name="Datumsplatzhalter 4"/>
          <p:cNvSpPr>
            <a:spLocks noGrp="1"/>
          </p:cNvSpPr>
          <p:nvPr>
            <p:ph type="dt" sz="half" idx="12"/>
          </p:nvPr>
        </p:nvSpPr>
        <p:spPr/>
        <p:txBody>
          <a:bodyPr/>
          <a:lstStyle/>
          <a:p>
            <a:fld id="{5C92AC47-5499-469A-9D26-EC19271973E1}" type="datetime1">
              <a:rPr lang="de-DE" smtClean="0"/>
              <a:t>14.11.2022</a:t>
            </a:fld>
            <a:endParaRPr lang="de-DE" dirty="0"/>
          </a:p>
        </p:txBody>
      </p:sp>
      <p:sp>
        <p:nvSpPr>
          <p:cNvPr id="7" name="Titel 6"/>
          <p:cNvSpPr>
            <a:spLocks noGrp="1"/>
          </p:cNvSpPr>
          <p:nvPr>
            <p:ph type="title"/>
          </p:nvPr>
        </p:nvSpPr>
        <p:spPr/>
        <p:txBody>
          <a:bodyPr/>
          <a:lstStyle/>
          <a:p>
            <a:r>
              <a:rPr lang="nl-NL" dirty="0" smtClean="0"/>
              <a:t>Individuelle</a:t>
            </a:r>
            <a:endParaRPr lang="de-DE" dirty="0"/>
          </a:p>
        </p:txBody>
      </p:sp>
      <p:pic>
        <p:nvPicPr>
          <p:cNvPr id="12" name="Grafik 11"/>
          <p:cNvPicPr>
            <a:picLocks noChangeAspect="1"/>
          </p:cNvPicPr>
          <p:nvPr/>
        </p:nvPicPr>
        <p:blipFill rotWithShape="1">
          <a:blip r:embed="rId3"/>
          <a:srcRect t="1174" b="55333"/>
          <a:stretch/>
        </p:blipFill>
        <p:spPr>
          <a:xfrm>
            <a:off x="724637" y="1618593"/>
            <a:ext cx="4447488" cy="3846983"/>
          </a:xfrm>
          <a:prstGeom prst="rect">
            <a:avLst/>
          </a:prstGeom>
        </p:spPr>
      </p:pic>
      <p:pic>
        <p:nvPicPr>
          <p:cNvPr id="14" name="Grafik 13"/>
          <p:cNvPicPr>
            <a:picLocks noChangeAspect="1"/>
          </p:cNvPicPr>
          <p:nvPr/>
        </p:nvPicPr>
        <p:blipFill rotWithShape="1">
          <a:blip r:embed="rId3"/>
          <a:srcRect t="66466" b="2862"/>
          <a:stretch/>
        </p:blipFill>
        <p:spPr>
          <a:xfrm>
            <a:off x="0" y="2133894"/>
            <a:ext cx="5461801" cy="3331682"/>
          </a:xfrm>
          <a:prstGeom prst="rect">
            <a:avLst/>
          </a:prstGeom>
        </p:spPr>
      </p:pic>
      <p:pic>
        <p:nvPicPr>
          <p:cNvPr id="15" name="Inhaltsplatzhalter 6"/>
          <p:cNvPicPr>
            <a:picLocks noChangeAspect="1"/>
          </p:cNvPicPr>
          <p:nvPr/>
        </p:nvPicPr>
        <p:blipFill rotWithShape="1">
          <a:blip r:embed="rId4">
            <a:extLst>
              <a:ext uri="{28A0092B-C50C-407E-A947-70E740481C1C}">
                <a14:useLocalDpi xmlns:a14="http://schemas.microsoft.com/office/drawing/2010/main" val="0"/>
              </a:ext>
            </a:extLst>
          </a:blip>
          <a:srcRect l="57059" t="3724" r="9358" b="60057"/>
          <a:stretch/>
        </p:blipFill>
        <p:spPr>
          <a:xfrm>
            <a:off x="5172125" y="1996966"/>
            <a:ext cx="3569251" cy="2898839"/>
          </a:xfrm>
          <a:prstGeom prst="rect">
            <a:avLst/>
          </a:prstGeom>
        </p:spPr>
      </p:pic>
      <p:sp>
        <p:nvSpPr>
          <p:cNvPr id="16" name="Textfeld 15"/>
          <p:cNvSpPr txBox="1"/>
          <p:nvPr/>
        </p:nvSpPr>
        <p:spPr>
          <a:xfrm>
            <a:off x="819807" y="5706251"/>
            <a:ext cx="3342290" cy="430887"/>
          </a:xfrm>
          <a:prstGeom prst="rect">
            <a:avLst/>
          </a:prstGeom>
          <a:noFill/>
        </p:spPr>
        <p:txBody>
          <a:bodyPr wrap="square" rtlCol="0">
            <a:spAutoFit/>
          </a:bodyPr>
          <a:lstStyle/>
          <a:p>
            <a:r>
              <a:rPr lang="de-CH" sz="1100" dirty="0" err="1"/>
              <a:t>Legenbauer</a:t>
            </a:r>
            <a:r>
              <a:rPr lang="de-CH" sz="1100" dirty="0"/>
              <a:t> &amp; Vocks (2014</a:t>
            </a:r>
            <a:r>
              <a:rPr lang="de-CH" sz="1100" dirty="0" smtClean="0"/>
              <a:t>)</a:t>
            </a:r>
            <a:endParaRPr lang="de-CH" sz="1100" dirty="0"/>
          </a:p>
          <a:p>
            <a:r>
              <a:rPr lang="de-CH" sz="1100" dirty="0" err="1" smtClean="0"/>
              <a:t>Resmark</a:t>
            </a:r>
            <a:r>
              <a:rPr lang="de-CH" sz="1100" dirty="0" smtClean="0"/>
              <a:t> </a:t>
            </a:r>
            <a:r>
              <a:rPr lang="de-CH" sz="1100" dirty="0"/>
              <a:t>(2020</a:t>
            </a:r>
            <a:r>
              <a:rPr lang="de-CH" sz="1100" dirty="0" smtClean="0"/>
              <a:t>)</a:t>
            </a:r>
            <a:endParaRPr lang="de-DE" sz="1100" dirty="0"/>
          </a:p>
        </p:txBody>
      </p:sp>
    </p:spTree>
    <p:extLst>
      <p:ext uri="{BB962C8B-B14F-4D97-AF65-F5344CB8AC3E}">
        <p14:creationId xmlns:p14="http://schemas.microsoft.com/office/powerpoint/2010/main" val="153071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748" y="1157844"/>
            <a:ext cx="8064502" cy="431064"/>
          </a:xfrm>
        </p:spPr>
        <p:txBody>
          <a:bodyPr/>
          <a:lstStyle/>
          <a:p>
            <a:r>
              <a:rPr lang="de-CH" dirty="0" smtClean="0"/>
              <a:t>Prävention im Essverhalten</a:t>
            </a:r>
            <a:endParaRPr lang="de-CH" dirty="0"/>
          </a:p>
        </p:txBody>
      </p:sp>
      <p:sp>
        <p:nvSpPr>
          <p:cNvPr id="3" name="Foliennummernplatzhalter 2"/>
          <p:cNvSpPr>
            <a:spLocks noGrp="1"/>
          </p:cNvSpPr>
          <p:nvPr>
            <p:ph type="sldNum" sz="quarter" idx="10"/>
          </p:nvPr>
        </p:nvSpPr>
        <p:spPr/>
        <p:txBody>
          <a:bodyPr/>
          <a:lstStyle/>
          <a:p>
            <a:fld id="{22C43A00-C0E5-F64E-B7F3-B20E065A2C7A}" type="slidenum">
              <a:rPr lang="de-DE" smtClean="0"/>
              <a:pPr/>
              <a:t>15</a:t>
            </a:fld>
            <a:endParaRPr lang="de-DE" dirty="0"/>
          </a:p>
        </p:txBody>
      </p:sp>
      <p:sp>
        <p:nvSpPr>
          <p:cNvPr id="4" name="Fußzeilenplatzhalter 3"/>
          <p:cNvSpPr>
            <a:spLocks noGrp="1"/>
          </p:cNvSpPr>
          <p:nvPr>
            <p:ph type="ftr" sz="quarter" idx="11"/>
          </p:nvPr>
        </p:nvSpPr>
        <p:spPr/>
        <p:txBody>
          <a:bodyPr/>
          <a:lstStyle/>
          <a:p>
            <a:r>
              <a:rPr lang="de-DE" dirty="0"/>
              <a:t>Risiko für Essstörungen reduzieren, Michelle Widmer</a:t>
            </a:r>
          </a:p>
        </p:txBody>
      </p:sp>
      <p:sp>
        <p:nvSpPr>
          <p:cNvPr id="5" name="Datumsplatzhalter 4"/>
          <p:cNvSpPr>
            <a:spLocks noGrp="1"/>
          </p:cNvSpPr>
          <p:nvPr>
            <p:ph type="dt" sz="half" idx="12"/>
          </p:nvPr>
        </p:nvSpPr>
        <p:spPr/>
        <p:txBody>
          <a:bodyPr/>
          <a:lstStyle/>
          <a:p>
            <a:fld id="{397DE53F-F3BE-4710-A646-5A9063EC7452}" type="datetime1">
              <a:rPr lang="de-DE" smtClean="0"/>
              <a:t>14.11.2022</a:t>
            </a:fld>
            <a:endParaRPr lang="de-DE" dirty="0"/>
          </a:p>
        </p:txBody>
      </p:sp>
      <p:sp>
        <p:nvSpPr>
          <p:cNvPr id="6" name="Textplatzhalter 5"/>
          <p:cNvSpPr>
            <a:spLocks noGrp="1"/>
          </p:cNvSpPr>
          <p:nvPr>
            <p:ph type="body" sz="quarter" idx="13"/>
          </p:nvPr>
        </p:nvSpPr>
        <p:spPr>
          <a:xfrm>
            <a:off x="540387" y="1935130"/>
            <a:ext cx="8069263" cy="4645025"/>
          </a:xfrm>
        </p:spPr>
        <p:txBody>
          <a:bodyPr>
            <a:noAutofit/>
          </a:bodyPr>
          <a:lstStyle/>
          <a:p>
            <a:r>
              <a:rPr lang="de-CH" sz="1900" dirty="0" smtClean="0"/>
              <a:t>Einnahme </a:t>
            </a:r>
            <a:r>
              <a:rPr lang="de-CH" sz="1900" dirty="0"/>
              <a:t>von regelmäßigen Mahlzeiten </a:t>
            </a:r>
            <a:r>
              <a:rPr lang="de-CH" sz="1900" dirty="0" smtClean="0"/>
              <a:t>(</a:t>
            </a:r>
            <a:r>
              <a:rPr lang="de-CH" sz="1900" dirty="0" err="1" smtClean="0"/>
              <a:t>Binges</a:t>
            </a:r>
            <a:r>
              <a:rPr lang="de-CH" sz="1900" dirty="0" smtClean="0"/>
              <a:t> &amp; Hungern vermeiden)</a:t>
            </a:r>
          </a:p>
          <a:p>
            <a:r>
              <a:rPr lang="de-CH" sz="1900" dirty="0" smtClean="0"/>
              <a:t>Beachten </a:t>
            </a:r>
            <a:r>
              <a:rPr lang="de-CH" sz="1900" dirty="0"/>
              <a:t>von </a:t>
            </a:r>
            <a:r>
              <a:rPr lang="de-CH" sz="1900" dirty="0" smtClean="0"/>
              <a:t>Körpersignalen; Hunger- </a:t>
            </a:r>
            <a:r>
              <a:rPr lang="de-CH" sz="1900" dirty="0"/>
              <a:t>und </a:t>
            </a:r>
            <a:r>
              <a:rPr lang="de-CH" sz="1900" dirty="0" smtClean="0"/>
              <a:t>Sättigungsgefühle</a:t>
            </a:r>
          </a:p>
          <a:p>
            <a:r>
              <a:rPr lang="de-CH" sz="1900" dirty="0" smtClean="0"/>
              <a:t>Vermeiden </a:t>
            </a:r>
            <a:r>
              <a:rPr lang="de-CH" sz="1900" dirty="0"/>
              <a:t>von Überessen </a:t>
            </a:r>
            <a:r>
              <a:rPr lang="de-CH" sz="1900" dirty="0" smtClean="0"/>
              <a:t>durch </a:t>
            </a:r>
            <a:r>
              <a:rPr lang="de-CH" sz="1900" dirty="0"/>
              <a:t>„</a:t>
            </a:r>
            <a:r>
              <a:rPr lang="de-CH" sz="1900" dirty="0" smtClean="0"/>
              <a:t>emotionalen </a:t>
            </a:r>
            <a:r>
              <a:rPr lang="de-CH" sz="1900" dirty="0"/>
              <a:t>Hunger</a:t>
            </a:r>
            <a:r>
              <a:rPr lang="de-CH" sz="1900" dirty="0" smtClean="0"/>
              <a:t>“ / Angebot</a:t>
            </a:r>
          </a:p>
          <a:p>
            <a:r>
              <a:rPr lang="de-CH" sz="1900" dirty="0"/>
              <a:t>Förderung von </a:t>
            </a:r>
            <a:r>
              <a:rPr lang="de-CH" sz="1900" dirty="0" smtClean="0"/>
              <a:t>positiv </a:t>
            </a:r>
            <a:r>
              <a:rPr lang="de-CH" sz="1900" dirty="0"/>
              <a:t>besetzten Mahlzeiten in der </a:t>
            </a:r>
            <a:r>
              <a:rPr lang="de-CH" sz="1900" dirty="0" smtClean="0"/>
              <a:t>Familie</a:t>
            </a:r>
          </a:p>
          <a:p>
            <a:r>
              <a:rPr lang="de-CH" sz="1900" dirty="0" smtClean="0"/>
              <a:t>Betonen einer ausgewogenen Ernährung, </a:t>
            </a:r>
            <a:r>
              <a:rPr lang="de-CH" sz="1900" dirty="0"/>
              <a:t>die </a:t>
            </a:r>
            <a:r>
              <a:rPr lang="de-CH" sz="1900" dirty="0" smtClean="0"/>
              <a:t>Flexibilität </a:t>
            </a:r>
            <a:r>
              <a:rPr lang="de-CH" sz="1900" dirty="0"/>
              <a:t>ermöglicht und ein „Verbot“ ungesunder Nahrungsmittel </a:t>
            </a:r>
            <a:r>
              <a:rPr lang="de-CH" sz="1900" dirty="0" smtClean="0"/>
              <a:t>ausschließt</a:t>
            </a:r>
          </a:p>
          <a:p>
            <a:r>
              <a:rPr lang="de-CH" sz="1900" dirty="0" smtClean="0"/>
              <a:t>Über die Gefahren </a:t>
            </a:r>
            <a:r>
              <a:rPr lang="de-CH" sz="1900" dirty="0"/>
              <a:t>von Diäten und </a:t>
            </a:r>
            <a:r>
              <a:rPr lang="de-CH" sz="1900" dirty="0" smtClean="0"/>
              <a:t>ungesunden gewichtsregulierende </a:t>
            </a:r>
            <a:r>
              <a:rPr lang="de-CH" sz="1900" dirty="0"/>
              <a:t>Maßnahmen aufklären. </a:t>
            </a:r>
            <a:r>
              <a:rPr lang="de-CH" sz="1900" dirty="0" smtClean="0"/>
              <a:t>Alternativen fördern</a:t>
            </a:r>
            <a:endParaRPr lang="de-CH" sz="1900" dirty="0"/>
          </a:p>
          <a:p>
            <a:pPr marL="0" lvl="3" indent="0">
              <a:buNone/>
              <a:tabLst>
                <a:tab pos="722313" algn="l"/>
              </a:tabLst>
            </a:pPr>
            <a:r>
              <a:rPr lang="de-CH" sz="1100" dirty="0" err="1" smtClean="0"/>
              <a:t>Karwautz</a:t>
            </a:r>
            <a:r>
              <a:rPr lang="de-CH" sz="1100" dirty="0" smtClean="0"/>
              <a:t> </a:t>
            </a:r>
            <a:r>
              <a:rPr lang="de-CH" sz="1100" dirty="0"/>
              <a:t>et al. </a:t>
            </a:r>
            <a:r>
              <a:rPr lang="de-CH" sz="1100" dirty="0" smtClean="0"/>
              <a:t>(2022). Prävention </a:t>
            </a:r>
            <a:r>
              <a:rPr lang="de-CH" sz="1100" dirty="0"/>
              <a:t>der </a:t>
            </a:r>
            <a:r>
              <a:rPr lang="de-CH" sz="1100" dirty="0" smtClean="0"/>
              <a:t>Essstörungen. In </a:t>
            </a:r>
            <a:r>
              <a:rPr lang="de-CH" sz="1100" dirty="0"/>
              <a:t>Handbuch </a:t>
            </a:r>
            <a:r>
              <a:rPr lang="de-CH" sz="1100" i="1" dirty="0"/>
              <a:t>Essstörungen und Adipositas </a:t>
            </a:r>
            <a:r>
              <a:rPr lang="de-CH" sz="1100" dirty="0" err="1"/>
              <a:t>Herpertz</a:t>
            </a:r>
            <a:r>
              <a:rPr lang="de-CH" sz="1100" dirty="0"/>
              <a:t> et al. (Hrsg.)</a:t>
            </a:r>
            <a:endParaRPr lang="de-DE" sz="1100" dirty="0"/>
          </a:p>
        </p:txBody>
      </p:sp>
    </p:spTree>
    <p:extLst>
      <p:ext uri="{BB962C8B-B14F-4D97-AF65-F5344CB8AC3E}">
        <p14:creationId xmlns:p14="http://schemas.microsoft.com/office/powerpoint/2010/main" val="10140623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65491" y="738234"/>
            <a:ext cx="6663399" cy="862928"/>
          </a:xfrm>
        </p:spPr>
        <p:txBody>
          <a:bodyPr/>
          <a:lstStyle/>
          <a:p>
            <a:r>
              <a:rPr lang="de-CH" dirty="0" smtClean="0"/>
              <a:t>Übung</a:t>
            </a:r>
            <a:endParaRPr lang="de-CH" dirty="0"/>
          </a:p>
        </p:txBody>
      </p:sp>
      <p:sp>
        <p:nvSpPr>
          <p:cNvPr id="5" name="Fußzeilenplatzhalter 4"/>
          <p:cNvSpPr>
            <a:spLocks noGrp="1"/>
          </p:cNvSpPr>
          <p:nvPr>
            <p:ph type="ftr" sz="quarter" idx="11"/>
          </p:nvPr>
        </p:nvSpPr>
        <p:spPr/>
        <p:txBody>
          <a:bodyPr/>
          <a:lstStyle/>
          <a:p>
            <a:r>
              <a:rPr lang="de-DE" dirty="0"/>
              <a:t>Risiko für Essstörungen reduzieren, Michelle Widmer</a:t>
            </a:r>
          </a:p>
        </p:txBody>
      </p:sp>
      <p:sp>
        <p:nvSpPr>
          <p:cNvPr id="6" name="Foliennummernplatzhalt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6D846-5C16-4076-A4B5-B3209FD30D05}" type="slidenum">
              <a:rPr kumimoji="0" lang="de-CH" sz="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de-CH" sz="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 name="Textfeld 1"/>
          <p:cNvSpPr txBox="1">
            <a:spLocks noChangeArrowheads="1"/>
          </p:cNvSpPr>
          <p:nvPr/>
        </p:nvSpPr>
        <p:spPr bwMode="auto">
          <a:xfrm>
            <a:off x="434044" y="3428395"/>
            <a:ext cx="1977716" cy="1008717"/>
          </a:xfrm>
          <a:prstGeom prst="rect">
            <a:avLst/>
          </a:prstGeom>
          <a:solidFill>
            <a:srgbClr val="FFFFFF"/>
          </a:solidFill>
          <a:ln w="6350">
            <a:solidFill>
              <a:srgbClr val="000000"/>
            </a:solidFill>
            <a:miter lim="800000"/>
            <a:headEnd/>
            <a:tailEnd/>
          </a:ln>
        </p:spPr>
        <p:txBody>
          <a:bodyPr vert="horz" wrap="square" lIns="68580" tIns="34290" rIns="68580" bIns="3429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de-DE" altLang="de-DE" sz="1100" b="0"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Arial" panose="020B0604020202020204" pitchFamily="34" charset="0"/>
              </a:rPr>
              <a:t>Hunger:</a:t>
            </a:r>
            <a:endParaRPr kumimoji="0" lang="de-DE" altLang="de-DE" sz="11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685800" rtl="0" eaLnBrk="0" fontAlgn="base" latinLnBrk="0" hangingPunct="0">
              <a:lnSpc>
                <a:spcPct val="100000"/>
              </a:lnSpc>
              <a:spcBef>
                <a:spcPct val="0"/>
              </a:spcBef>
              <a:spcAft>
                <a:spcPct val="0"/>
              </a:spcAft>
              <a:buClrTx/>
              <a:buSzTx/>
              <a:buFontTx/>
              <a:buNone/>
              <a:tabLst/>
              <a:defRPr/>
            </a:pPr>
            <a:r>
              <a:rPr kumimoji="0" lang="de-DE" altLang="de-DE" sz="1100" b="0"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Arial" panose="020B0604020202020204" pitchFamily="34" charset="0"/>
              </a:rPr>
              <a:t>Magenknurren, Ziehen im Magen, Müdigkeit, Konzentrationsstörungen, Schwächegefühl</a:t>
            </a:r>
            <a:r>
              <a:rPr kumimoji="0" lang="de-DE" altLang="de-DE" sz="1100" b="0" i="0" u="none" strike="noStrike" kern="1200" cap="none" spc="0" normalizeH="0" baseline="0" noProof="0" dirty="0" smtClean="0">
                <a:ln>
                  <a:noFill/>
                </a:ln>
                <a:solidFill>
                  <a:prstClr val="black"/>
                </a:solidFill>
                <a:effectLst/>
                <a:uLnTx/>
                <a:uFillTx/>
                <a:latin typeface="Arial" panose="020B0604020202020204"/>
                <a:ea typeface="Calibri" panose="020F0502020204030204" pitchFamily="34" charset="0"/>
                <a:cs typeface="Arial" panose="020B0604020202020204" pitchFamily="34" charset="0"/>
              </a:rPr>
              <a:t>.</a:t>
            </a:r>
            <a:endParaRPr kumimoji="0" lang="de-DE" altLang="de-DE" sz="11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9" name="Textfeld 2"/>
          <p:cNvSpPr txBox="1">
            <a:spLocks noChangeArrowheads="1"/>
          </p:cNvSpPr>
          <p:nvPr/>
        </p:nvSpPr>
        <p:spPr bwMode="auto">
          <a:xfrm>
            <a:off x="3806092" y="3415137"/>
            <a:ext cx="1846028" cy="1021975"/>
          </a:xfrm>
          <a:prstGeom prst="rect">
            <a:avLst/>
          </a:prstGeom>
          <a:solidFill>
            <a:srgbClr val="FFFFFF"/>
          </a:solidFill>
          <a:ln w="6350">
            <a:solidFill>
              <a:srgbClr val="000000"/>
            </a:solidFill>
            <a:miter lim="800000"/>
            <a:headEnd/>
            <a:tailEnd/>
          </a:ln>
        </p:spPr>
        <p:txBody>
          <a:bodyPr vert="horz" wrap="square" lIns="68580" tIns="34290" rIns="68580" bIns="3429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de-DE" altLang="de-DE" sz="1100" b="0"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Arial" panose="020B0604020202020204" pitchFamily="34" charset="0"/>
              </a:rPr>
              <a:t>Sättigung:</a:t>
            </a:r>
          </a:p>
          <a:p>
            <a:pPr marL="0" marR="0" lvl="0" indent="0" algn="l" defTabSz="685800" rtl="0" eaLnBrk="0" fontAlgn="base" latinLnBrk="0" hangingPunct="0">
              <a:lnSpc>
                <a:spcPct val="100000"/>
              </a:lnSpc>
              <a:spcBef>
                <a:spcPct val="0"/>
              </a:spcBef>
              <a:spcAft>
                <a:spcPct val="0"/>
              </a:spcAft>
              <a:buClrTx/>
              <a:buSzTx/>
              <a:buFontTx/>
              <a:buNone/>
              <a:tabLst/>
              <a:defRPr/>
            </a:pPr>
            <a:r>
              <a:rPr kumimoji="0" lang="de-DE" altLang="de-DE" sz="1100" b="0"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Arial" panose="020B0604020202020204" pitchFamily="34" charset="0"/>
              </a:rPr>
              <a:t>Wohlig, wir könnten noch weiter essen, wir haben kein Hunger mehr und sind noch nicht überessen.</a:t>
            </a:r>
          </a:p>
        </p:txBody>
      </p:sp>
      <p:sp>
        <p:nvSpPr>
          <p:cNvPr id="20" name="Textfeld 3"/>
          <p:cNvSpPr txBox="1">
            <a:spLocks noChangeArrowheads="1"/>
          </p:cNvSpPr>
          <p:nvPr/>
        </p:nvSpPr>
        <p:spPr bwMode="auto">
          <a:xfrm>
            <a:off x="7178138" y="3414108"/>
            <a:ext cx="1748058" cy="1023004"/>
          </a:xfrm>
          <a:prstGeom prst="rect">
            <a:avLst/>
          </a:prstGeom>
          <a:solidFill>
            <a:srgbClr val="FFFFFF"/>
          </a:solidFill>
          <a:ln w="6350">
            <a:solidFill>
              <a:srgbClr val="000000"/>
            </a:solidFill>
            <a:miter lim="800000"/>
            <a:headEnd/>
            <a:tailEnd/>
          </a:ln>
        </p:spPr>
        <p:txBody>
          <a:bodyPr vert="horz" wrap="square" lIns="68580" tIns="34290" rIns="68580" bIns="3429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de-DE" altLang="de-DE" sz="11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Überessen:</a:t>
            </a:r>
            <a:endParaRPr kumimoji="0" lang="de-DE" altLang="de-DE" sz="11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685800" rtl="0" eaLnBrk="0" fontAlgn="base" latinLnBrk="0" hangingPunct="0">
              <a:lnSpc>
                <a:spcPct val="100000"/>
              </a:lnSpc>
              <a:spcBef>
                <a:spcPct val="0"/>
              </a:spcBef>
              <a:spcAft>
                <a:spcPct val="0"/>
              </a:spcAft>
              <a:buClrTx/>
              <a:buSzTx/>
              <a:buFontTx/>
              <a:buNone/>
              <a:tabLst/>
              <a:defRPr/>
            </a:pPr>
            <a:r>
              <a:rPr kumimoji="0" lang="de-DE" altLang="de-DE" sz="11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Völlegefühl, sich hinlegen oder nicht mehr weiter essen wollen</a:t>
            </a:r>
            <a:r>
              <a:rPr kumimoji="0" lang="de-DE" altLang="de-DE" sz="11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de-DE" altLang="de-DE" sz="11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1" name="Rectangle 20"/>
          <p:cNvSpPr>
            <a:spLocks noChangeArrowheads="1"/>
          </p:cNvSpPr>
          <p:nvPr/>
        </p:nvSpPr>
        <p:spPr bwMode="auto">
          <a:xfrm>
            <a:off x="493576" y="3017923"/>
            <a:ext cx="8123058"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de-CH" altLang="de-DE" sz="15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a:t>
            </a:r>
            <a:r>
              <a:rPr kumimoji="0" lang="de-CH" altLang="de-DE" sz="825"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__________________________________________________________________________________________________________________________________ </a:t>
            </a:r>
            <a:r>
              <a:rPr kumimoji="0" lang="de-CH" altLang="de-DE" sz="15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Ü</a:t>
            </a:r>
            <a:endParaRPr kumimoji="0" lang="de-CH" altLang="de-DE" sz="15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de-CH" altLang="de-DE"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102" name="Picture 6" descr="Kostenlose Fotos zum Thema Törtchen"/>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b="26384"/>
          <a:stretch/>
        </p:blipFill>
        <p:spPr bwMode="auto">
          <a:xfrm>
            <a:off x="2752835" y="4640154"/>
            <a:ext cx="1772040" cy="164779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Kostenlose Fotos zum Thema Käseplatte"/>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l="10090" t="41270" r="38014"/>
          <a:stretch/>
        </p:blipFill>
        <p:spPr bwMode="auto">
          <a:xfrm>
            <a:off x="5160580" y="4780880"/>
            <a:ext cx="1811039" cy="1366344"/>
          </a:xfrm>
          <a:prstGeom prst="rect">
            <a:avLst/>
          </a:prstGeom>
          <a:noFill/>
          <a:extLst>
            <a:ext uri="{909E8E84-426E-40DD-AFC4-6F175D3DCCD1}">
              <a14:hiddenFill xmlns:a14="http://schemas.microsoft.com/office/drawing/2010/main">
                <a:solidFill>
                  <a:srgbClr val="FFFFFF"/>
                </a:solidFill>
              </a14:hiddenFill>
            </a:ext>
          </a:extLst>
        </p:spPr>
      </p:pic>
      <p:sp>
        <p:nvSpPr>
          <p:cNvPr id="12" name="Wolkenförmige Legende 11"/>
          <p:cNvSpPr/>
          <p:nvPr/>
        </p:nvSpPr>
        <p:spPr>
          <a:xfrm rot="20145115">
            <a:off x="1102246" y="1429432"/>
            <a:ext cx="2373803" cy="1193659"/>
          </a:xfrm>
          <a:prstGeom prst="cloudCallout">
            <a:avLst>
              <a:gd name="adj1" fmla="val -9675"/>
              <a:gd name="adj2" fmla="val 678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smtClean="0"/>
              <a:t>Lust</a:t>
            </a:r>
            <a:endParaRPr lang="de-CH" dirty="0"/>
          </a:p>
        </p:txBody>
      </p:sp>
      <p:sp>
        <p:nvSpPr>
          <p:cNvPr id="13" name="Wolkenförmige Legende 12"/>
          <p:cNvSpPr/>
          <p:nvPr/>
        </p:nvSpPr>
        <p:spPr>
          <a:xfrm rot="1537529">
            <a:off x="5644915" y="956230"/>
            <a:ext cx="2873845" cy="204883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smtClean="0"/>
              <a:t>Erlernte oder eigene Überzeugungen</a:t>
            </a:r>
            <a:endParaRPr lang="de-CH" dirty="0"/>
          </a:p>
        </p:txBody>
      </p:sp>
      <p:sp>
        <p:nvSpPr>
          <p:cNvPr id="14" name="Wolkenförmige Legende 13"/>
          <p:cNvSpPr/>
          <p:nvPr/>
        </p:nvSpPr>
        <p:spPr>
          <a:xfrm>
            <a:off x="3417066" y="785332"/>
            <a:ext cx="2215619" cy="187522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smtClean="0"/>
              <a:t>Emotions-bewältigung</a:t>
            </a:r>
            <a:endParaRPr lang="de-CH" dirty="0"/>
          </a:p>
        </p:txBody>
      </p:sp>
    </p:spTree>
    <p:extLst>
      <p:ext uri="{BB962C8B-B14F-4D97-AF65-F5344CB8AC3E}">
        <p14:creationId xmlns:p14="http://schemas.microsoft.com/office/powerpoint/2010/main" val="150205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ppt_x"/>
                                          </p:val>
                                        </p:tav>
                                        <p:tav tm="100000">
                                          <p:val>
                                            <p:strVal val="#ppt_x"/>
                                          </p:val>
                                        </p:tav>
                                      </p:tavLst>
                                    </p:anim>
                                    <p:anim calcmode="lin" valueType="num">
                                      <p:cBhvr additive="base">
                                        <p:cTn id="3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ppt_x"/>
                                          </p:val>
                                        </p:tav>
                                        <p:tav tm="100000">
                                          <p:val>
                                            <p:strVal val="#ppt_x"/>
                                          </p:val>
                                        </p:tav>
                                      </p:tavLst>
                                    </p:anim>
                                    <p:anim calcmode="lin" valueType="num">
                                      <p:cBhvr additive="base">
                                        <p:cTn id="4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4102"/>
                                        </p:tgtEl>
                                        <p:attrNameLst>
                                          <p:attrName>style.visibility</p:attrName>
                                        </p:attrNameLst>
                                      </p:cBhvr>
                                      <p:to>
                                        <p:strVal val="visible"/>
                                      </p:to>
                                    </p:set>
                                    <p:animEffect transition="in" filter="barn(inVertical)">
                                      <p:cBhvr>
                                        <p:cTn id="46" dur="500"/>
                                        <p:tgtEl>
                                          <p:spTgt spid="4102"/>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4104"/>
                                        </p:tgtEl>
                                        <p:attrNameLst>
                                          <p:attrName>style.visibility</p:attrName>
                                        </p:attrNameLst>
                                      </p:cBhvr>
                                      <p:to>
                                        <p:strVal val="visible"/>
                                      </p:to>
                                    </p:set>
                                    <p:animEffect transition="in" filter="barn(inVertical)">
                                      <p:cBhvr>
                                        <p:cTn id="51" dur="500"/>
                                        <p:tgtEl>
                                          <p:spTgt spid="4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12" grpId="0" animBg="1"/>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5148" y="1063975"/>
            <a:ext cx="8064502" cy="792162"/>
          </a:xfrm>
        </p:spPr>
        <p:txBody>
          <a:bodyPr/>
          <a:lstStyle/>
          <a:p>
            <a:r>
              <a:rPr lang="de-CH" dirty="0"/>
              <a:t>Prävention </a:t>
            </a:r>
            <a:r>
              <a:rPr lang="de-CH" dirty="0" smtClean="0"/>
              <a:t>in Bewegung, Körperbild, Gewicht</a:t>
            </a:r>
            <a:endParaRPr lang="de-CH" dirty="0"/>
          </a:p>
        </p:txBody>
      </p:sp>
      <p:sp>
        <p:nvSpPr>
          <p:cNvPr id="3" name="Foliennummernplatzhalter 2"/>
          <p:cNvSpPr>
            <a:spLocks noGrp="1"/>
          </p:cNvSpPr>
          <p:nvPr>
            <p:ph type="sldNum" sz="quarter" idx="10"/>
          </p:nvPr>
        </p:nvSpPr>
        <p:spPr/>
        <p:txBody>
          <a:bodyPr/>
          <a:lstStyle/>
          <a:p>
            <a:fld id="{22C43A00-C0E5-F64E-B7F3-B20E065A2C7A}" type="slidenum">
              <a:rPr lang="de-DE" smtClean="0"/>
              <a:pPr/>
              <a:t>17</a:t>
            </a:fld>
            <a:endParaRPr lang="de-DE" dirty="0"/>
          </a:p>
        </p:txBody>
      </p:sp>
      <p:sp>
        <p:nvSpPr>
          <p:cNvPr id="4" name="Fußzeilenplatzhalter 3"/>
          <p:cNvSpPr>
            <a:spLocks noGrp="1"/>
          </p:cNvSpPr>
          <p:nvPr>
            <p:ph type="ftr" sz="quarter" idx="11"/>
          </p:nvPr>
        </p:nvSpPr>
        <p:spPr/>
        <p:txBody>
          <a:bodyPr/>
          <a:lstStyle/>
          <a:p>
            <a:r>
              <a:rPr lang="de-DE" dirty="0"/>
              <a:t>Risiko für Essstörungen reduzieren, Michelle Widmer</a:t>
            </a:r>
          </a:p>
        </p:txBody>
      </p:sp>
      <p:sp>
        <p:nvSpPr>
          <p:cNvPr id="5" name="Datumsplatzhalter 4"/>
          <p:cNvSpPr>
            <a:spLocks noGrp="1"/>
          </p:cNvSpPr>
          <p:nvPr>
            <p:ph type="dt" sz="half" idx="12"/>
          </p:nvPr>
        </p:nvSpPr>
        <p:spPr/>
        <p:txBody>
          <a:bodyPr/>
          <a:lstStyle/>
          <a:p>
            <a:fld id="{397DE53F-F3BE-4710-A646-5A9063EC7452}" type="datetime1">
              <a:rPr lang="de-DE" smtClean="0"/>
              <a:t>14.11.2022</a:t>
            </a:fld>
            <a:endParaRPr lang="de-DE" dirty="0"/>
          </a:p>
        </p:txBody>
      </p:sp>
      <p:sp>
        <p:nvSpPr>
          <p:cNvPr id="6" name="Textplatzhalter 5"/>
          <p:cNvSpPr>
            <a:spLocks noGrp="1"/>
          </p:cNvSpPr>
          <p:nvPr>
            <p:ph type="body" sz="quarter" idx="13"/>
          </p:nvPr>
        </p:nvSpPr>
        <p:spPr/>
        <p:txBody>
          <a:bodyPr>
            <a:normAutofit/>
          </a:bodyPr>
          <a:lstStyle/>
          <a:p>
            <a:r>
              <a:rPr lang="de-CH" sz="2000" dirty="0" smtClean="0"/>
              <a:t>Freude </a:t>
            </a:r>
            <a:r>
              <a:rPr lang="de-CH" sz="2000" dirty="0"/>
              <a:t>an körperlicher Aktivität fördern </a:t>
            </a:r>
            <a:endParaRPr lang="de-CH" sz="2000" dirty="0" smtClean="0"/>
          </a:p>
          <a:p>
            <a:r>
              <a:rPr lang="de-CH" sz="2000" dirty="0" smtClean="0"/>
              <a:t>Förderung </a:t>
            </a:r>
            <a:r>
              <a:rPr lang="de-CH" sz="2000" dirty="0"/>
              <a:t>eines positiven </a:t>
            </a:r>
            <a:r>
              <a:rPr lang="de-CH" sz="2000" dirty="0" smtClean="0"/>
              <a:t>Körperbildes und Körpererfahrung</a:t>
            </a:r>
          </a:p>
          <a:p>
            <a:r>
              <a:rPr lang="de-CH" sz="2000" dirty="0" smtClean="0"/>
              <a:t>Vermeidung </a:t>
            </a:r>
            <a:r>
              <a:rPr lang="de-CH" sz="2000" dirty="0"/>
              <a:t>von Kommentaren zu Gewicht </a:t>
            </a:r>
            <a:r>
              <a:rPr lang="de-CH" sz="2000" dirty="0" smtClean="0"/>
              <a:t>/ Figur in </a:t>
            </a:r>
            <a:r>
              <a:rPr lang="de-CH" sz="2000" dirty="0"/>
              <a:t>der </a:t>
            </a:r>
            <a:r>
              <a:rPr lang="de-CH" sz="2000" dirty="0" smtClean="0"/>
              <a:t>Familie</a:t>
            </a:r>
          </a:p>
          <a:p>
            <a:r>
              <a:rPr lang="de-CH" sz="2000" dirty="0" smtClean="0"/>
              <a:t>Thematisieren negativer Erfahrungen</a:t>
            </a:r>
            <a:r>
              <a:rPr lang="de-CH" sz="2000" dirty="0"/>
              <a:t>; z. B. gewichtsbezogenes Mobbing oder Ausschluss von bestimmten </a:t>
            </a:r>
            <a:r>
              <a:rPr lang="de-CH" sz="2000" dirty="0" smtClean="0"/>
              <a:t>Aktivitäten</a:t>
            </a:r>
          </a:p>
          <a:p>
            <a:r>
              <a:rPr lang="de-CH" sz="2000" dirty="0"/>
              <a:t>Kritische Sichtweise gegenüber oberflächlichen </a:t>
            </a:r>
            <a:r>
              <a:rPr lang="de-CH" sz="2000" dirty="0" smtClean="0"/>
              <a:t>Idealen vermitteln</a:t>
            </a:r>
          </a:p>
          <a:p>
            <a:pPr marL="0" lvl="3" indent="0">
              <a:buNone/>
              <a:tabLst>
                <a:tab pos="722313" algn="l"/>
              </a:tabLst>
            </a:pPr>
            <a:r>
              <a:rPr lang="de-CH" sz="1100" dirty="0" err="1"/>
              <a:t>Karwautz</a:t>
            </a:r>
            <a:r>
              <a:rPr lang="de-CH" sz="1100" dirty="0"/>
              <a:t> et al. </a:t>
            </a:r>
            <a:r>
              <a:rPr lang="de-CH" sz="1100" dirty="0" smtClean="0"/>
              <a:t>(2022). Prävention </a:t>
            </a:r>
            <a:r>
              <a:rPr lang="de-CH" sz="1100" dirty="0"/>
              <a:t>der Essstörungen. In Handbuch </a:t>
            </a:r>
            <a:r>
              <a:rPr lang="de-CH" sz="1100" i="1" dirty="0"/>
              <a:t>Essstörungen und Adipositas </a:t>
            </a:r>
            <a:r>
              <a:rPr lang="de-CH" sz="1100" dirty="0" err="1"/>
              <a:t>Herpertz</a:t>
            </a:r>
            <a:r>
              <a:rPr lang="de-CH" sz="1100" dirty="0"/>
              <a:t> et al. (Hrsg.)</a:t>
            </a:r>
            <a:endParaRPr lang="de-DE" sz="1100" dirty="0"/>
          </a:p>
        </p:txBody>
      </p:sp>
    </p:spTree>
    <p:extLst>
      <p:ext uri="{BB962C8B-B14F-4D97-AF65-F5344CB8AC3E}">
        <p14:creationId xmlns:p14="http://schemas.microsoft.com/office/powerpoint/2010/main" val="5683844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fld id="{22C43A00-C0E5-F64E-B7F3-B20E065A2C7A}" type="slidenum">
              <a:rPr lang="de-DE" smtClean="0"/>
              <a:pPr/>
              <a:t>18</a:t>
            </a:fld>
            <a:endParaRPr lang="de-DE" dirty="0"/>
          </a:p>
        </p:txBody>
      </p:sp>
      <p:sp>
        <p:nvSpPr>
          <p:cNvPr id="3" name="Fußzeilenplatzhalter 2"/>
          <p:cNvSpPr>
            <a:spLocks noGrp="1"/>
          </p:cNvSpPr>
          <p:nvPr>
            <p:ph type="ftr" sz="quarter" idx="11"/>
          </p:nvPr>
        </p:nvSpPr>
        <p:spPr/>
        <p:txBody>
          <a:bodyPr/>
          <a:lstStyle/>
          <a:p>
            <a:r>
              <a:rPr lang="de-DE" dirty="0"/>
              <a:t>Risiko für Essstörungen reduzieren, Michelle Widmer</a:t>
            </a:r>
          </a:p>
        </p:txBody>
      </p:sp>
      <p:sp>
        <p:nvSpPr>
          <p:cNvPr id="4" name="Datumsplatzhalter 3"/>
          <p:cNvSpPr>
            <a:spLocks noGrp="1"/>
          </p:cNvSpPr>
          <p:nvPr>
            <p:ph type="dt" sz="half" idx="12"/>
          </p:nvPr>
        </p:nvSpPr>
        <p:spPr/>
        <p:txBody>
          <a:bodyPr/>
          <a:lstStyle/>
          <a:p>
            <a:fld id="{75349C9D-2573-4E0E-BF7B-0460D0D7C732}" type="datetime1">
              <a:rPr lang="de-DE" smtClean="0"/>
              <a:t>14.11.2022</a:t>
            </a:fld>
            <a:endParaRPr lang="de-DE" dirty="0"/>
          </a:p>
        </p:txBody>
      </p:sp>
      <p:sp>
        <p:nvSpPr>
          <p:cNvPr id="5" name="Textplatzhalter 4"/>
          <p:cNvSpPr>
            <a:spLocks noGrp="1"/>
          </p:cNvSpPr>
          <p:nvPr>
            <p:ph type="body" sz="quarter" idx="13"/>
          </p:nvPr>
        </p:nvSpPr>
        <p:spPr>
          <a:xfrm>
            <a:off x="534351" y="2226902"/>
            <a:ext cx="8069899" cy="4321175"/>
          </a:xfrm>
        </p:spPr>
        <p:txBody>
          <a:bodyPr>
            <a:normAutofit/>
          </a:bodyPr>
          <a:lstStyle/>
          <a:p>
            <a:pPr marL="357188" indent="-357188">
              <a:lnSpc>
                <a:spcPts val="2000"/>
              </a:lnSpc>
            </a:pPr>
            <a:r>
              <a:rPr lang="de-CH" sz="1800" dirty="0"/>
              <a:t>Zugang zu eigenen Gefühlen </a:t>
            </a:r>
            <a:r>
              <a:rPr lang="de-CH" sz="1800" dirty="0" smtClean="0"/>
              <a:t>erhöhen</a:t>
            </a:r>
          </a:p>
          <a:p>
            <a:pPr marL="357188" indent="-357188">
              <a:lnSpc>
                <a:spcPts val="2000"/>
              </a:lnSpc>
            </a:pPr>
            <a:r>
              <a:rPr lang="de-CH" sz="1800" dirty="0"/>
              <a:t>Eigene Bedürfnisse und Gefühle </a:t>
            </a:r>
            <a:r>
              <a:rPr lang="de-CH" sz="1800" dirty="0" smtClean="0"/>
              <a:t>ausdrücken und versorgen</a:t>
            </a:r>
            <a:endParaRPr lang="de-CH" sz="1800" dirty="0"/>
          </a:p>
          <a:p>
            <a:pPr marL="357188" indent="-357188">
              <a:lnSpc>
                <a:spcPts val="2000"/>
              </a:lnSpc>
            </a:pPr>
            <a:r>
              <a:rPr lang="de-CH" sz="1800" dirty="0" smtClean="0"/>
              <a:t>Gesundes Stressmanagement</a:t>
            </a:r>
            <a:endParaRPr lang="de-CH" sz="1800" dirty="0"/>
          </a:p>
          <a:p>
            <a:pPr marL="357188" indent="-357188">
              <a:lnSpc>
                <a:spcPts val="2000"/>
              </a:lnSpc>
            </a:pPr>
            <a:r>
              <a:rPr lang="de-CH" sz="1800" dirty="0" smtClean="0"/>
              <a:t>Gesunde Autonomie </a:t>
            </a:r>
            <a:r>
              <a:rPr lang="de-CH" sz="1800" dirty="0"/>
              <a:t>und Abhängigkeit von </a:t>
            </a:r>
            <a:r>
              <a:rPr lang="de-CH" sz="1800" dirty="0" smtClean="0"/>
              <a:t>Familie / Peers </a:t>
            </a:r>
            <a:r>
              <a:rPr lang="de-CH" sz="1800" dirty="0"/>
              <a:t>schaffen</a:t>
            </a:r>
          </a:p>
          <a:p>
            <a:pPr marL="357188" indent="-357188">
              <a:lnSpc>
                <a:spcPts val="2000"/>
              </a:lnSpc>
            </a:pPr>
            <a:r>
              <a:rPr lang="de-CH" sz="1800" dirty="0" smtClean="0"/>
              <a:t>Ehrgeiz </a:t>
            </a:r>
            <a:r>
              <a:rPr lang="de-CH" sz="1800" dirty="0"/>
              <a:t>und Perfektionismus reduzieren</a:t>
            </a:r>
          </a:p>
          <a:p>
            <a:pPr marL="357188" indent="-357188">
              <a:lnSpc>
                <a:spcPts val="2000"/>
              </a:lnSpc>
            </a:pPr>
            <a:r>
              <a:rPr lang="de-CH" sz="1800" dirty="0" smtClean="0"/>
              <a:t>Selbstwert </a:t>
            </a:r>
            <a:r>
              <a:rPr lang="de-CH" sz="1800" dirty="0"/>
              <a:t>und Selbstvertrauen </a:t>
            </a:r>
            <a:r>
              <a:rPr lang="de-CH" sz="1800" dirty="0" smtClean="0"/>
              <a:t>erhöhen (unabhängig vom Gewicht)</a:t>
            </a:r>
          </a:p>
          <a:p>
            <a:pPr marL="0" indent="0">
              <a:lnSpc>
                <a:spcPts val="2000"/>
              </a:lnSpc>
              <a:buNone/>
            </a:pPr>
            <a:endParaRPr lang="de-CH" sz="1800" dirty="0"/>
          </a:p>
          <a:p>
            <a:pPr marL="0" lvl="3" indent="0">
              <a:buNone/>
              <a:tabLst>
                <a:tab pos="722313" algn="l"/>
              </a:tabLst>
            </a:pPr>
            <a:r>
              <a:rPr lang="de-CH" sz="1100" dirty="0" err="1"/>
              <a:t>Karwautz</a:t>
            </a:r>
            <a:r>
              <a:rPr lang="de-CH" sz="1100" dirty="0"/>
              <a:t> et al. </a:t>
            </a:r>
            <a:r>
              <a:rPr lang="de-CH" sz="1100" dirty="0" smtClean="0"/>
              <a:t>(2022). Prävention </a:t>
            </a:r>
            <a:r>
              <a:rPr lang="de-CH" sz="1100" dirty="0"/>
              <a:t>der Essstörungen. In Handbuch </a:t>
            </a:r>
            <a:r>
              <a:rPr lang="de-CH" sz="1100" i="1" dirty="0"/>
              <a:t>Essstörungen und Adipositas </a:t>
            </a:r>
            <a:r>
              <a:rPr lang="de-CH" sz="1100" dirty="0" err="1"/>
              <a:t>Herpertz</a:t>
            </a:r>
            <a:r>
              <a:rPr lang="de-CH" sz="1100" dirty="0"/>
              <a:t> et al. (Hrsg.)</a:t>
            </a:r>
            <a:endParaRPr lang="de-DE" sz="1100" dirty="0"/>
          </a:p>
        </p:txBody>
      </p:sp>
      <p:sp>
        <p:nvSpPr>
          <p:cNvPr id="6" name="Titel 5"/>
          <p:cNvSpPr>
            <a:spLocks noGrp="1"/>
          </p:cNvSpPr>
          <p:nvPr>
            <p:ph type="title"/>
          </p:nvPr>
        </p:nvSpPr>
        <p:spPr>
          <a:xfrm>
            <a:off x="539748" y="1140041"/>
            <a:ext cx="8064502" cy="792162"/>
          </a:xfrm>
        </p:spPr>
        <p:txBody>
          <a:bodyPr/>
          <a:lstStyle/>
          <a:p>
            <a:r>
              <a:rPr lang="de-CH" dirty="0" smtClean="0"/>
              <a:t>Prävention im Umgang mit Emotionen, </a:t>
            </a:r>
            <a:br>
              <a:rPr lang="de-CH" dirty="0" smtClean="0"/>
            </a:br>
            <a:r>
              <a:rPr lang="de-CH" dirty="0" smtClean="0"/>
              <a:t>Selbstwert &amp; Perfektionismus</a:t>
            </a:r>
            <a:endParaRPr lang="de-CH" dirty="0"/>
          </a:p>
        </p:txBody>
      </p:sp>
    </p:spTree>
    <p:extLst>
      <p:ext uri="{BB962C8B-B14F-4D97-AF65-F5344CB8AC3E}">
        <p14:creationId xmlns:p14="http://schemas.microsoft.com/office/powerpoint/2010/main" val="24993101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fld id="{22C43A00-C0E5-F64E-B7F3-B20E065A2C7A}" type="slidenum">
              <a:rPr lang="de-DE" smtClean="0"/>
              <a:pPr/>
              <a:t>19</a:t>
            </a:fld>
            <a:endParaRPr lang="de-DE" dirty="0"/>
          </a:p>
        </p:txBody>
      </p:sp>
      <p:sp>
        <p:nvSpPr>
          <p:cNvPr id="3" name="Fußzeilenplatzhalter 2"/>
          <p:cNvSpPr>
            <a:spLocks noGrp="1"/>
          </p:cNvSpPr>
          <p:nvPr>
            <p:ph type="ftr" sz="quarter" idx="11"/>
          </p:nvPr>
        </p:nvSpPr>
        <p:spPr/>
        <p:txBody>
          <a:bodyPr/>
          <a:lstStyle/>
          <a:p>
            <a:r>
              <a:rPr lang="de-DE" dirty="0"/>
              <a:t>Risiko für Essstörungen reduzieren, Michelle Widmer</a:t>
            </a:r>
          </a:p>
        </p:txBody>
      </p:sp>
      <p:sp>
        <p:nvSpPr>
          <p:cNvPr id="4" name="Datumsplatzhalter 3"/>
          <p:cNvSpPr>
            <a:spLocks noGrp="1"/>
          </p:cNvSpPr>
          <p:nvPr>
            <p:ph type="dt" sz="half" idx="12"/>
          </p:nvPr>
        </p:nvSpPr>
        <p:spPr/>
        <p:txBody>
          <a:bodyPr/>
          <a:lstStyle/>
          <a:p>
            <a:fld id="{75349C9D-2573-4E0E-BF7B-0460D0D7C732}" type="datetime1">
              <a:rPr lang="de-DE" smtClean="0"/>
              <a:t>14.11.2022</a:t>
            </a:fld>
            <a:endParaRPr lang="de-DE" dirty="0"/>
          </a:p>
        </p:txBody>
      </p:sp>
      <p:sp>
        <p:nvSpPr>
          <p:cNvPr id="5" name="Textplatzhalter 4"/>
          <p:cNvSpPr>
            <a:spLocks noGrp="1"/>
          </p:cNvSpPr>
          <p:nvPr>
            <p:ph type="body" sz="quarter" idx="13"/>
          </p:nvPr>
        </p:nvSpPr>
        <p:spPr>
          <a:xfrm>
            <a:off x="539750" y="2007841"/>
            <a:ext cx="8215367" cy="4321175"/>
          </a:xfrm>
        </p:spPr>
        <p:txBody>
          <a:bodyPr>
            <a:normAutofit/>
          </a:bodyPr>
          <a:lstStyle/>
          <a:p>
            <a:pPr>
              <a:lnSpc>
                <a:spcPts val="2000"/>
              </a:lnSpc>
            </a:pPr>
            <a:r>
              <a:rPr lang="de-CH" sz="1900" dirty="0" smtClean="0"/>
              <a:t>Medien </a:t>
            </a:r>
            <a:r>
              <a:rPr lang="de-CH" sz="1900" dirty="0"/>
              <a:t>als </a:t>
            </a:r>
            <a:r>
              <a:rPr lang="de-CH" sz="1900" dirty="0" smtClean="0"/>
              <a:t>Einflussfaktor</a:t>
            </a:r>
          </a:p>
          <a:p>
            <a:pPr>
              <a:lnSpc>
                <a:spcPts val="2000"/>
              </a:lnSpc>
            </a:pPr>
            <a:r>
              <a:rPr lang="de-CH" sz="1900" dirty="0" smtClean="0"/>
              <a:t>Fördern einer größeren </a:t>
            </a:r>
            <a:r>
              <a:rPr lang="de-CH" sz="1900" dirty="0"/>
              <a:t>Bandbreite </a:t>
            </a:r>
            <a:r>
              <a:rPr lang="de-CH" sz="1900" dirty="0" smtClean="0"/>
              <a:t>von Figuren</a:t>
            </a:r>
          </a:p>
          <a:p>
            <a:pPr>
              <a:lnSpc>
                <a:spcPts val="2000"/>
              </a:lnSpc>
            </a:pPr>
            <a:r>
              <a:rPr lang="de-CH" sz="1900" dirty="0" smtClean="0"/>
              <a:t>längerfristige </a:t>
            </a:r>
            <a:r>
              <a:rPr lang="de-CH" sz="1900" dirty="0"/>
              <a:t>Interventionsprogramme für Eltern, </a:t>
            </a:r>
            <a:r>
              <a:rPr lang="de-CH" sz="1900" dirty="0" smtClean="0"/>
              <a:t>Lehrpersonen </a:t>
            </a:r>
            <a:r>
              <a:rPr lang="de-CH" sz="1900" dirty="0"/>
              <a:t>und </a:t>
            </a:r>
            <a:r>
              <a:rPr lang="de-CH" sz="1900" dirty="0" smtClean="0"/>
              <a:t>Schulkinder zur Stärkung </a:t>
            </a:r>
            <a:r>
              <a:rPr lang="de-CH" sz="1900" dirty="0"/>
              <a:t>persönlicher </a:t>
            </a:r>
            <a:r>
              <a:rPr lang="de-CH" sz="1900" dirty="0" smtClean="0"/>
              <a:t>Ressourcen</a:t>
            </a:r>
          </a:p>
          <a:p>
            <a:pPr>
              <a:lnSpc>
                <a:spcPts val="2000"/>
              </a:lnSpc>
            </a:pPr>
            <a:r>
              <a:rPr lang="de-CH" sz="2000" dirty="0" smtClean="0"/>
              <a:t>Internetbasierte </a:t>
            </a:r>
            <a:r>
              <a:rPr lang="de-CH" sz="2000" dirty="0"/>
              <a:t>Präventionsprogramme </a:t>
            </a:r>
            <a:r>
              <a:rPr lang="de-CH" sz="2000" dirty="0" smtClean="0"/>
              <a:t>für Essstörungen </a:t>
            </a:r>
            <a:r>
              <a:rPr lang="de-CH" sz="2000" dirty="0" smtClean="0">
                <a:hlinkClick r:id="rId3"/>
              </a:rPr>
              <a:t>www.prohead.de</a:t>
            </a:r>
            <a:r>
              <a:rPr lang="de-CH" sz="2000" dirty="0" smtClean="0"/>
              <a:t> </a:t>
            </a:r>
            <a:endParaRPr lang="de-CH" sz="1900" dirty="0" smtClean="0"/>
          </a:p>
          <a:p>
            <a:pPr>
              <a:lnSpc>
                <a:spcPts val="2000"/>
              </a:lnSpc>
            </a:pPr>
            <a:r>
              <a:rPr lang="de-CH" sz="2000" dirty="0"/>
              <a:t>politische </a:t>
            </a:r>
            <a:r>
              <a:rPr lang="de-CH" sz="2000" dirty="0" smtClean="0"/>
              <a:t>Maßnahmen: Positives Körperbild, gesunden Lebensstil, </a:t>
            </a:r>
            <a:r>
              <a:rPr lang="de-CH" sz="2000" dirty="0" err="1" smtClean="0"/>
              <a:t>Entstigmatisierung</a:t>
            </a:r>
            <a:endParaRPr lang="de-CH" sz="2000" dirty="0" smtClean="0"/>
          </a:p>
          <a:p>
            <a:pPr>
              <a:lnSpc>
                <a:spcPts val="2000"/>
              </a:lnSpc>
            </a:pPr>
            <a:r>
              <a:rPr lang="de-CH" sz="2000" dirty="0" smtClean="0"/>
              <a:t>Informationen </a:t>
            </a:r>
            <a:r>
              <a:rPr lang="de-CH" sz="2000" dirty="0"/>
              <a:t>über Essstörungen </a:t>
            </a:r>
            <a:r>
              <a:rPr lang="de-CH" sz="2000" dirty="0" smtClean="0"/>
              <a:t>/ Risikoverhaltensweisen</a:t>
            </a:r>
          </a:p>
          <a:p>
            <a:pPr marL="0" indent="0">
              <a:lnSpc>
                <a:spcPts val="2000"/>
              </a:lnSpc>
              <a:buNone/>
            </a:pPr>
            <a:endParaRPr lang="de-CH" sz="2000" dirty="0"/>
          </a:p>
          <a:p>
            <a:pPr marL="0" lvl="3" indent="0">
              <a:buNone/>
              <a:tabLst>
                <a:tab pos="722313" algn="l"/>
              </a:tabLst>
            </a:pPr>
            <a:r>
              <a:rPr lang="de-CH" sz="1100" dirty="0" err="1"/>
              <a:t>Karwautz</a:t>
            </a:r>
            <a:r>
              <a:rPr lang="de-CH" sz="1100" dirty="0"/>
              <a:t> et al. </a:t>
            </a:r>
            <a:r>
              <a:rPr lang="de-CH" sz="1100" dirty="0" smtClean="0"/>
              <a:t>(2022). Prävention </a:t>
            </a:r>
            <a:r>
              <a:rPr lang="de-CH" sz="1100" dirty="0"/>
              <a:t>der Essstörungen. In Handbuch </a:t>
            </a:r>
            <a:r>
              <a:rPr lang="de-CH" sz="1100" i="1" dirty="0"/>
              <a:t>Essstörungen und Adipositas </a:t>
            </a:r>
            <a:r>
              <a:rPr lang="de-CH" sz="1100" dirty="0" err="1"/>
              <a:t>Herpertz</a:t>
            </a:r>
            <a:r>
              <a:rPr lang="de-CH" sz="1100" dirty="0"/>
              <a:t> et al. (Hrsg.)</a:t>
            </a:r>
            <a:endParaRPr lang="de-DE" sz="1100" dirty="0"/>
          </a:p>
          <a:p>
            <a:endParaRPr lang="de-CH" dirty="0"/>
          </a:p>
        </p:txBody>
      </p:sp>
      <p:sp>
        <p:nvSpPr>
          <p:cNvPr id="6" name="Titel 5"/>
          <p:cNvSpPr>
            <a:spLocks noGrp="1"/>
          </p:cNvSpPr>
          <p:nvPr>
            <p:ph type="title"/>
          </p:nvPr>
        </p:nvSpPr>
        <p:spPr>
          <a:xfrm>
            <a:off x="539748" y="1083267"/>
            <a:ext cx="8064502" cy="792162"/>
          </a:xfrm>
        </p:spPr>
        <p:txBody>
          <a:bodyPr/>
          <a:lstStyle/>
          <a:p>
            <a:r>
              <a:rPr lang="de-CH" dirty="0" smtClean="0"/>
              <a:t>Prävention durch externe Systeme</a:t>
            </a:r>
            <a:endParaRPr lang="de-CH" dirty="0"/>
          </a:p>
        </p:txBody>
      </p:sp>
    </p:spTree>
    <p:extLst>
      <p:ext uri="{BB962C8B-B14F-4D97-AF65-F5344CB8AC3E}">
        <p14:creationId xmlns:p14="http://schemas.microsoft.com/office/powerpoint/2010/main" val="5201349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748" y="1153203"/>
            <a:ext cx="8064502" cy="792162"/>
          </a:xfrm>
        </p:spPr>
        <p:txBody>
          <a:bodyPr/>
          <a:lstStyle/>
          <a:p>
            <a:r>
              <a:rPr lang="de-CH" dirty="0" smtClean="0"/>
              <a:t>Themenübersicht</a:t>
            </a:r>
            <a:endParaRPr lang="de-CH" dirty="0"/>
          </a:p>
        </p:txBody>
      </p:sp>
      <p:sp>
        <p:nvSpPr>
          <p:cNvPr id="3" name="Foliennummernplatzhalter 2"/>
          <p:cNvSpPr>
            <a:spLocks noGrp="1"/>
          </p:cNvSpPr>
          <p:nvPr>
            <p:ph type="sldNum" sz="quarter" idx="10"/>
          </p:nvPr>
        </p:nvSpPr>
        <p:spPr/>
        <p:txBody>
          <a:bodyPr/>
          <a:lstStyle/>
          <a:p>
            <a:fld id="{22C43A00-C0E5-F64E-B7F3-B20E065A2C7A}" type="slidenum">
              <a:rPr lang="de-DE" smtClean="0"/>
              <a:pPr/>
              <a:t>2</a:t>
            </a:fld>
            <a:endParaRPr lang="de-DE" dirty="0"/>
          </a:p>
        </p:txBody>
      </p:sp>
      <p:sp>
        <p:nvSpPr>
          <p:cNvPr id="4" name="Fußzeilenplatzhalter 3"/>
          <p:cNvSpPr>
            <a:spLocks noGrp="1"/>
          </p:cNvSpPr>
          <p:nvPr>
            <p:ph type="ftr" sz="quarter" idx="11"/>
          </p:nvPr>
        </p:nvSpPr>
        <p:spPr/>
        <p:txBody>
          <a:bodyPr/>
          <a:lstStyle/>
          <a:p>
            <a:r>
              <a:rPr lang="de-DE" dirty="0"/>
              <a:t>Risiko für Essstörungen reduzieren, Michelle Widmer</a:t>
            </a:r>
          </a:p>
        </p:txBody>
      </p:sp>
      <p:sp>
        <p:nvSpPr>
          <p:cNvPr id="5" name="Datumsplatzhalter 4"/>
          <p:cNvSpPr>
            <a:spLocks noGrp="1"/>
          </p:cNvSpPr>
          <p:nvPr>
            <p:ph type="dt" sz="half" idx="12"/>
          </p:nvPr>
        </p:nvSpPr>
        <p:spPr/>
        <p:txBody>
          <a:bodyPr/>
          <a:lstStyle/>
          <a:p>
            <a:fld id="{397DE53F-F3BE-4710-A646-5A9063EC7452}" type="datetime1">
              <a:rPr lang="de-DE" smtClean="0"/>
              <a:t>14.11.2022</a:t>
            </a:fld>
            <a:endParaRPr lang="de-DE" dirty="0"/>
          </a:p>
        </p:txBody>
      </p:sp>
      <p:sp>
        <p:nvSpPr>
          <p:cNvPr id="6" name="Textplatzhalter 5"/>
          <p:cNvSpPr>
            <a:spLocks noGrp="1"/>
          </p:cNvSpPr>
          <p:nvPr>
            <p:ph type="body" sz="quarter" idx="13"/>
          </p:nvPr>
        </p:nvSpPr>
        <p:spPr>
          <a:xfrm>
            <a:off x="539750" y="1844675"/>
            <a:ext cx="8236388" cy="4219793"/>
          </a:xfrm>
        </p:spPr>
        <p:txBody>
          <a:bodyPr/>
          <a:lstStyle/>
          <a:p>
            <a:r>
              <a:rPr lang="de-CH" sz="2100" dirty="0" smtClean="0"/>
              <a:t>Häufigkeiten Essstörungen &amp; Autismus Spektrum Störung (ASS)</a:t>
            </a:r>
          </a:p>
          <a:p>
            <a:r>
              <a:rPr lang="nl-NL" sz="2100" dirty="0" smtClean="0"/>
              <a:t>Diagnosen der </a:t>
            </a:r>
            <a:r>
              <a:rPr lang="nl-NL" sz="2100" dirty="0" err="1" smtClean="0"/>
              <a:t>Essstörungen</a:t>
            </a:r>
            <a:r>
              <a:rPr lang="nl-NL" sz="2100" dirty="0"/>
              <a:t>;</a:t>
            </a:r>
            <a:r>
              <a:rPr lang="nl-NL" sz="2100" dirty="0" smtClean="0"/>
              <a:t> Anorexia Nervosa &amp; ARFID</a:t>
            </a:r>
          </a:p>
          <a:p>
            <a:r>
              <a:rPr lang="nl-NL" sz="2100" dirty="0" err="1" smtClean="0"/>
              <a:t>Entstehungsbedingungen</a:t>
            </a:r>
            <a:r>
              <a:rPr lang="nl-NL" sz="2100" dirty="0" smtClean="0"/>
              <a:t> der </a:t>
            </a:r>
            <a:r>
              <a:rPr lang="nl-NL" sz="2100" dirty="0" err="1" smtClean="0"/>
              <a:t>Essstörungen</a:t>
            </a:r>
            <a:endParaRPr lang="nl-NL" sz="2100" dirty="0" smtClean="0"/>
          </a:p>
          <a:p>
            <a:r>
              <a:rPr lang="nl-NL" sz="2100" dirty="0" err="1" smtClean="0"/>
              <a:t>Prävention</a:t>
            </a:r>
            <a:r>
              <a:rPr lang="nl-NL" sz="2100" dirty="0" smtClean="0"/>
              <a:t> </a:t>
            </a:r>
            <a:r>
              <a:rPr lang="nl-NL" sz="2100" dirty="0" err="1" smtClean="0"/>
              <a:t>im</a:t>
            </a:r>
            <a:r>
              <a:rPr lang="nl-NL" sz="2100" dirty="0" smtClean="0"/>
              <a:t> </a:t>
            </a:r>
            <a:r>
              <a:rPr lang="nl-NL" sz="2100" dirty="0" err="1" smtClean="0"/>
              <a:t>Essverhalten</a:t>
            </a:r>
            <a:r>
              <a:rPr lang="nl-NL" sz="2100" dirty="0" smtClean="0"/>
              <a:t> (</a:t>
            </a:r>
            <a:r>
              <a:rPr lang="nl-NL" sz="2100" dirty="0" err="1" smtClean="0"/>
              <a:t>inkl</a:t>
            </a:r>
            <a:r>
              <a:rPr lang="nl-NL" sz="2100" dirty="0" smtClean="0"/>
              <a:t>. </a:t>
            </a:r>
            <a:r>
              <a:rPr lang="nl-NL" sz="2100" dirty="0" err="1" smtClean="0"/>
              <a:t>Übung</a:t>
            </a:r>
            <a:r>
              <a:rPr lang="nl-NL" sz="2100" dirty="0"/>
              <a:t>)</a:t>
            </a:r>
            <a:endParaRPr lang="nl-NL" sz="2100" dirty="0" smtClean="0"/>
          </a:p>
          <a:p>
            <a:r>
              <a:rPr lang="de-CH" sz="2100" dirty="0"/>
              <a:t>Prävention bezüglich Bewegung, Körperbild, Gewicht</a:t>
            </a:r>
          </a:p>
          <a:p>
            <a:r>
              <a:rPr lang="nl-NL" sz="2100" dirty="0" err="1" smtClean="0"/>
              <a:t>Prävention</a:t>
            </a:r>
            <a:r>
              <a:rPr lang="nl-NL" sz="2100" dirty="0" smtClean="0"/>
              <a:t> </a:t>
            </a:r>
            <a:r>
              <a:rPr lang="nl-NL" sz="2100" dirty="0" err="1"/>
              <a:t>im</a:t>
            </a:r>
            <a:r>
              <a:rPr lang="nl-NL" sz="2100" dirty="0"/>
              <a:t> </a:t>
            </a:r>
            <a:r>
              <a:rPr lang="de-CH" sz="2000" dirty="0" smtClean="0"/>
              <a:t>Umgang </a:t>
            </a:r>
            <a:r>
              <a:rPr lang="de-CH" sz="2000" dirty="0"/>
              <a:t>mit Emotionen, </a:t>
            </a:r>
            <a:r>
              <a:rPr lang="de-CH" sz="2000" dirty="0" smtClean="0"/>
              <a:t>Selbstwert </a:t>
            </a:r>
            <a:r>
              <a:rPr lang="de-CH" sz="2000" dirty="0"/>
              <a:t>&amp; Perfektionismus</a:t>
            </a:r>
            <a:endParaRPr lang="nl-NL" sz="2100" dirty="0" smtClean="0"/>
          </a:p>
          <a:p>
            <a:r>
              <a:rPr lang="de-CH" sz="2000" dirty="0" smtClean="0"/>
              <a:t>Prävention durch externe Systeme</a:t>
            </a:r>
          </a:p>
          <a:p>
            <a:r>
              <a:rPr lang="de-CH" sz="2000" dirty="0" smtClean="0"/>
              <a:t>Zusammenfassung</a:t>
            </a:r>
            <a:endParaRPr lang="de-CH" dirty="0" smtClean="0"/>
          </a:p>
          <a:p>
            <a:endParaRPr lang="de-CH" dirty="0" smtClean="0"/>
          </a:p>
          <a:p>
            <a:endParaRPr lang="de-CH" dirty="0"/>
          </a:p>
        </p:txBody>
      </p:sp>
    </p:spTree>
    <p:extLst>
      <p:ext uri="{BB962C8B-B14F-4D97-AF65-F5344CB8AC3E}">
        <p14:creationId xmlns:p14="http://schemas.microsoft.com/office/powerpoint/2010/main" val="25364227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4987" y="1191221"/>
            <a:ext cx="8064502" cy="431064"/>
          </a:xfrm>
        </p:spPr>
        <p:txBody>
          <a:bodyPr/>
          <a:lstStyle/>
          <a:p>
            <a:r>
              <a:rPr lang="de-CH" dirty="0" smtClean="0"/>
              <a:t>Zusammenfassung</a:t>
            </a:r>
            <a:endParaRPr lang="de-CH" dirty="0"/>
          </a:p>
        </p:txBody>
      </p:sp>
      <p:sp>
        <p:nvSpPr>
          <p:cNvPr id="3" name="Foliennummernplatzhalter 2"/>
          <p:cNvSpPr>
            <a:spLocks noGrp="1"/>
          </p:cNvSpPr>
          <p:nvPr>
            <p:ph type="sldNum" sz="quarter" idx="10"/>
          </p:nvPr>
        </p:nvSpPr>
        <p:spPr/>
        <p:txBody>
          <a:bodyPr/>
          <a:lstStyle/>
          <a:p>
            <a:fld id="{22C43A00-C0E5-F64E-B7F3-B20E065A2C7A}" type="slidenum">
              <a:rPr lang="de-DE" smtClean="0"/>
              <a:pPr/>
              <a:t>20</a:t>
            </a:fld>
            <a:endParaRPr lang="de-DE" dirty="0"/>
          </a:p>
        </p:txBody>
      </p:sp>
      <p:sp>
        <p:nvSpPr>
          <p:cNvPr id="5" name="Datumsplatzhalter 4"/>
          <p:cNvSpPr>
            <a:spLocks noGrp="1"/>
          </p:cNvSpPr>
          <p:nvPr>
            <p:ph type="dt" sz="half" idx="12"/>
          </p:nvPr>
        </p:nvSpPr>
        <p:spPr/>
        <p:txBody>
          <a:bodyPr/>
          <a:lstStyle/>
          <a:p>
            <a:fld id="{397DE53F-F3BE-4710-A646-5A9063EC7452}" type="datetime1">
              <a:rPr lang="de-DE" smtClean="0"/>
              <a:t>14.11.2022</a:t>
            </a:fld>
            <a:endParaRPr lang="de-DE" dirty="0"/>
          </a:p>
        </p:txBody>
      </p:sp>
      <p:sp>
        <p:nvSpPr>
          <p:cNvPr id="6" name="Textplatzhalter 5"/>
          <p:cNvSpPr>
            <a:spLocks noGrp="1"/>
          </p:cNvSpPr>
          <p:nvPr>
            <p:ph type="body" sz="quarter" idx="13"/>
          </p:nvPr>
        </p:nvSpPr>
        <p:spPr>
          <a:xfrm>
            <a:off x="530226" y="2017792"/>
            <a:ext cx="8069263" cy="4645025"/>
          </a:xfrm>
        </p:spPr>
        <p:txBody>
          <a:bodyPr>
            <a:normAutofit/>
          </a:bodyPr>
          <a:lstStyle/>
          <a:p>
            <a:pPr>
              <a:lnSpc>
                <a:spcPts val="2000"/>
              </a:lnSpc>
            </a:pPr>
            <a:r>
              <a:rPr lang="de-CH" sz="2000" dirty="0" smtClean="0"/>
              <a:t>Stärken der Wahrnehmung von Hunger- </a:t>
            </a:r>
            <a:r>
              <a:rPr lang="de-CH" sz="2000" dirty="0"/>
              <a:t>und </a:t>
            </a:r>
            <a:r>
              <a:rPr lang="de-CH" sz="2000" dirty="0" smtClean="0"/>
              <a:t>Sättigung und fördern entsprechender Handlungen</a:t>
            </a:r>
            <a:endParaRPr lang="de-CH" sz="2000" dirty="0"/>
          </a:p>
          <a:p>
            <a:pPr marL="357188" indent="-357188">
              <a:lnSpc>
                <a:spcPts val="2000"/>
              </a:lnSpc>
            </a:pPr>
            <a:r>
              <a:rPr lang="de-CH" sz="2000" dirty="0" smtClean="0"/>
              <a:t>Eigene Gefühle/Bedürfnissen wahrnehmen und versorgen</a:t>
            </a:r>
            <a:endParaRPr lang="de-CH" sz="2000" dirty="0"/>
          </a:p>
          <a:p>
            <a:pPr marL="357188" indent="-357188">
              <a:lnSpc>
                <a:spcPts val="2000"/>
              </a:lnSpc>
            </a:pPr>
            <a:r>
              <a:rPr lang="de-CH" sz="2000" dirty="0" smtClean="0"/>
              <a:t>Gesundes Stressmanagement</a:t>
            </a:r>
            <a:endParaRPr lang="de-CH" sz="2000" dirty="0"/>
          </a:p>
          <a:p>
            <a:pPr marL="357188" indent="-357188">
              <a:lnSpc>
                <a:spcPts val="2000"/>
              </a:lnSpc>
            </a:pPr>
            <a:r>
              <a:rPr lang="de-CH" sz="2000" dirty="0" smtClean="0"/>
              <a:t>Soziale Kontakte und Kontaktfähigkeiten fördern</a:t>
            </a:r>
            <a:endParaRPr lang="de-CH" sz="2000" dirty="0"/>
          </a:p>
          <a:p>
            <a:pPr marL="357188" indent="-357188">
              <a:lnSpc>
                <a:spcPts val="2000"/>
              </a:lnSpc>
            </a:pPr>
            <a:r>
              <a:rPr lang="de-CH" sz="2000" dirty="0" smtClean="0"/>
              <a:t>Vorsicht: Selbstoptimierung, Perfektionismus, Idealen und Gewicht</a:t>
            </a:r>
            <a:endParaRPr lang="de-CH" sz="2000" dirty="0"/>
          </a:p>
          <a:p>
            <a:pPr marL="357188" indent="-357188">
              <a:lnSpc>
                <a:spcPts val="2000"/>
              </a:lnSpc>
            </a:pPr>
            <a:r>
              <a:rPr lang="de-CH" sz="2000" dirty="0" smtClean="0"/>
              <a:t>Problematische Verhaltensweisen im Essverhalten rechtzeitig erkennen </a:t>
            </a:r>
            <a:r>
              <a:rPr lang="de-CH" sz="2000" dirty="0"/>
              <a:t>und </a:t>
            </a:r>
            <a:r>
              <a:rPr lang="de-CH" sz="2000" dirty="0" smtClean="0"/>
              <a:t>ansprechen</a:t>
            </a:r>
            <a:endParaRPr lang="de-CH" sz="2000" dirty="0"/>
          </a:p>
        </p:txBody>
      </p:sp>
      <p:sp>
        <p:nvSpPr>
          <p:cNvPr id="7" name="Fußzeilenplatzhalter 2"/>
          <p:cNvSpPr>
            <a:spLocks noGrp="1"/>
          </p:cNvSpPr>
          <p:nvPr>
            <p:ph type="ftr" sz="quarter" idx="11"/>
          </p:nvPr>
        </p:nvSpPr>
        <p:spPr>
          <a:xfrm>
            <a:off x="1198800" y="6593841"/>
            <a:ext cx="5581721" cy="137954"/>
          </a:xfrm>
        </p:spPr>
        <p:txBody>
          <a:bodyPr/>
          <a:lstStyle/>
          <a:p>
            <a:r>
              <a:rPr lang="de-DE" dirty="0"/>
              <a:t>Risiko für Essstörungen reduzieren, Michelle Widmer</a:t>
            </a:r>
          </a:p>
        </p:txBody>
      </p:sp>
    </p:spTree>
    <p:extLst>
      <p:ext uri="{BB962C8B-B14F-4D97-AF65-F5344CB8AC3E}">
        <p14:creationId xmlns:p14="http://schemas.microsoft.com/office/powerpoint/2010/main" val="2743945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576537" y="1436942"/>
            <a:ext cx="8064500" cy="900113"/>
          </a:xfrm>
        </p:spPr>
        <p:txBody>
          <a:bodyPr/>
          <a:lstStyle/>
          <a:p>
            <a:pPr algn="ctr"/>
            <a:r>
              <a:rPr lang="de-CH" dirty="0" smtClean="0"/>
              <a:t>Vielen </a:t>
            </a:r>
            <a:r>
              <a:rPr lang="de-CH" dirty="0"/>
              <a:t>Dank für die </a:t>
            </a:r>
            <a:r>
              <a:rPr lang="de-CH" dirty="0" smtClean="0"/>
              <a:t>Aufmerksamkeit</a:t>
            </a:r>
            <a:endParaRPr lang="en-GB" dirty="0"/>
          </a:p>
        </p:txBody>
      </p:sp>
      <p:pic>
        <p:nvPicPr>
          <p:cNvPr id="5122" name="Picture 2" descr="Kostenlose Fotos zum Thema Kirsch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6346" y="3069020"/>
            <a:ext cx="6484882" cy="3788979"/>
          </a:xfrm>
          <a:prstGeom prst="rect">
            <a:avLst/>
          </a:prstGeom>
          <a:noFill/>
          <a:extLst>
            <a:ext uri="{909E8E84-426E-40DD-AFC4-6F175D3DCCD1}">
              <a14:hiddenFill xmlns:a14="http://schemas.microsoft.com/office/drawing/2010/main">
                <a:solidFill>
                  <a:srgbClr val="FFFFFF"/>
                </a:solidFill>
              </a14:hiddenFill>
            </a:ext>
          </a:extLst>
        </p:spPr>
      </p:pic>
      <p:sp>
        <p:nvSpPr>
          <p:cNvPr id="2" name="Inhaltsplatzhalter 1"/>
          <p:cNvSpPr>
            <a:spLocks noGrp="1"/>
          </p:cNvSpPr>
          <p:nvPr>
            <p:ph idx="1"/>
          </p:nvPr>
        </p:nvSpPr>
        <p:spPr>
          <a:xfrm>
            <a:off x="582667" y="2584835"/>
            <a:ext cx="8058370" cy="236405"/>
          </a:xfrm>
        </p:spPr>
        <p:txBody>
          <a:bodyPr/>
          <a:lstStyle/>
          <a:p>
            <a:r>
              <a:rPr lang="de-CH" dirty="0" smtClean="0"/>
              <a:t>Ab Januar 2023 unter www.essloesungen.ch</a:t>
            </a:r>
            <a:endParaRPr lang="de-CH" dirty="0"/>
          </a:p>
        </p:txBody>
      </p:sp>
    </p:spTree>
    <p:extLst>
      <p:ext uri="{BB962C8B-B14F-4D97-AF65-F5344CB8AC3E}">
        <p14:creationId xmlns:p14="http://schemas.microsoft.com/office/powerpoint/2010/main" val="19890139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fld id="{22C43A00-C0E5-F64E-B7F3-B20E065A2C7A}" type="slidenum">
              <a:rPr lang="de-DE" smtClean="0"/>
              <a:pPr/>
              <a:t>22</a:t>
            </a:fld>
            <a:endParaRPr lang="de-DE" dirty="0"/>
          </a:p>
        </p:txBody>
      </p:sp>
      <p:sp>
        <p:nvSpPr>
          <p:cNvPr id="3" name="Fußzeilenplatzhalter 2"/>
          <p:cNvSpPr>
            <a:spLocks noGrp="1"/>
          </p:cNvSpPr>
          <p:nvPr>
            <p:ph type="ftr" sz="quarter" idx="11"/>
          </p:nvPr>
        </p:nvSpPr>
        <p:spPr/>
        <p:txBody>
          <a:bodyPr/>
          <a:lstStyle/>
          <a:p>
            <a:r>
              <a:rPr lang="de-DE"/>
              <a:t>Titel Präsentation</a:t>
            </a:r>
            <a:endParaRPr lang="de-DE" dirty="0"/>
          </a:p>
        </p:txBody>
      </p:sp>
      <p:sp>
        <p:nvSpPr>
          <p:cNvPr id="9" name="Datumsplatzhalter 8"/>
          <p:cNvSpPr>
            <a:spLocks noGrp="1"/>
          </p:cNvSpPr>
          <p:nvPr>
            <p:ph type="dt" sz="half" idx="12"/>
          </p:nvPr>
        </p:nvSpPr>
        <p:spPr/>
        <p:txBody>
          <a:bodyPr/>
          <a:lstStyle/>
          <a:p>
            <a:fld id="{35D235FA-4673-467F-9120-2F506015EE32}" type="datetime1">
              <a:rPr lang="de-DE" smtClean="0"/>
              <a:t>14.11.2022</a:t>
            </a:fld>
            <a:endParaRPr lang="de-DE" dirty="0"/>
          </a:p>
        </p:txBody>
      </p:sp>
      <p:pic>
        <p:nvPicPr>
          <p:cNvPr id="10" name="Grafik 9"/>
          <p:cNvPicPr>
            <a:picLocks noChangeAspect="1"/>
          </p:cNvPicPr>
          <p:nvPr/>
        </p:nvPicPr>
        <p:blipFill>
          <a:blip r:embed="rId2"/>
          <a:stretch>
            <a:fillRect/>
          </a:stretch>
        </p:blipFill>
        <p:spPr>
          <a:xfrm>
            <a:off x="1450470" y="1015836"/>
            <a:ext cx="6438900" cy="7962900"/>
          </a:xfrm>
          <a:prstGeom prst="rect">
            <a:avLst/>
          </a:prstGeom>
        </p:spPr>
      </p:pic>
    </p:spTree>
    <p:extLst>
      <p:ext uri="{BB962C8B-B14F-4D97-AF65-F5344CB8AC3E}">
        <p14:creationId xmlns:p14="http://schemas.microsoft.com/office/powerpoint/2010/main" val="22472304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Aussen- und Innensteuerung im Essverhalten</a:t>
            </a:r>
            <a:endParaRPr lang="de-CH" dirty="0"/>
          </a:p>
        </p:txBody>
      </p:sp>
      <p:pic>
        <p:nvPicPr>
          <p:cNvPr id="6" name="Inhaltsplatzhalter 5"/>
          <p:cNvPicPr>
            <a:picLocks noGrp="1" noChangeAspect="1"/>
          </p:cNvPicPr>
          <p:nvPr>
            <p:ph idx="1"/>
          </p:nvPr>
        </p:nvPicPr>
        <p:blipFill rotWithShape="1">
          <a:blip r:embed="rId2" cstate="screen">
            <a:extLst>
              <a:ext uri="{28A0092B-C50C-407E-A947-70E740481C1C}">
                <a14:useLocalDpi xmlns:a14="http://schemas.microsoft.com/office/drawing/2010/main" val="0"/>
              </a:ext>
            </a:extLst>
          </a:blip>
          <a:srcRect l="13287" t="11788" r="14356" b="12614"/>
          <a:stretch/>
        </p:blipFill>
        <p:spPr>
          <a:xfrm>
            <a:off x="1376031" y="1484784"/>
            <a:ext cx="5993438" cy="3522337"/>
          </a:xfrm>
        </p:spPr>
      </p:pic>
      <p:sp>
        <p:nvSpPr>
          <p:cNvPr id="4" name="Fußzeilenplatzhalter 3"/>
          <p:cNvSpPr>
            <a:spLocks noGrp="1"/>
          </p:cNvSpPr>
          <p:nvPr>
            <p:ph type="ftr" sz="quarter" idx="11"/>
          </p:nvPr>
        </p:nvSpPr>
        <p:spPr/>
        <p:txBody>
          <a:bodyPr/>
          <a:lstStyle/>
          <a:p>
            <a:r>
              <a:rPr lang="de-CH" dirty="0"/>
              <a:t>Ernährung und Essverhalten im Alltag, CAS Psychosomatik Essstörungen / Michelle Widmer</a:t>
            </a:r>
          </a:p>
        </p:txBody>
      </p:sp>
      <p:sp>
        <p:nvSpPr>
          <p:cNvPr id="5" name="Foliennummernplatzhalter 4"/>
          <p:cNvSpPr>
            <a:spLocks noGrp="1"/>
          </p:cNvSpPr>
          <p:nvPr>
            <p:ph type="sldNum" sz="quarter" idx="12"/>
          </p:nvPr>
        </p:nvSpPr>
        <p:spPr/>
        <p:txBody>
          <a:bodyPr/>
          <a:lstStyle/>
          <a:p>
            <a:fld id="{442AD375-037F-43D0-B059-5172DA06796A}" type="slidenum">
              <a:rPr lang="de-CH" smtClean="0"/>
              <a:t>23</a:t>
            </a:fld>
            <a:endParaRPr lang="de-CH"/>
          </a:p>
        </p:txBody>
      </p:sp>
      <p:sp>
        <p:nvSpPr>
          <p:cNvPr id="7" name="Textfeld 6"/>
          <p:cNvSpPr txBox="1"/>
          <p:nvPr/>
        </p:nvSpPr>
        <p:spPr>
          <a:xfrm>
            <a:off x="573100" y="1268760"/>
            <a:ext cx="7815324" cy="5170646"/>
          </a:xfrm>
          <a:prstGeom prst="rect">
            <a:avLst/>
          </a:prstGeom>
          <a:noFill/>
        </p:spPr>
        <p:txBody>
          <a:bodyPr wrap="square" rtlCol="0">
            <a:spAutoFit/>
          </a:bodyPr>
          <a:lstStyle/>
          <a:p>
            <a:endParaRPr lang="de-CH" dirty="0" smtClean="0"/>
          </a:p>
          <a:p>
            <a:endParaRPr lang="de-CH" dirty="0"/>
          </a:p>
          <a:p>
            <a:endParaRPr lang="de-CH" dirty="0" smtClean="0"/>
          </a:p>
          <a:p>
            <a:endParaRPr lang="de-CH" dirty="0"/>
          </a:p>
          <a:p>
            <a:endParaRPr lang="de-CH" dirty="0" smtClean="0"/>
          </a:p>
          <a:p>
            <a:endParaRPr lang="de-CH" dirty="0"/>
          </a:p>
          <a:p>
            <a:endParaRPr lang="de-CH" dirty="0" smtClean="0"/>
          </a:p>
          <a:p>
            <a:endParaRPr lang="de-CH" dirty="0" smtClean="0"/>
          </a:p>
          <a:p>
            <a:endParaRPr lang="de-CH" dirty="0"/>
          </a:p>
          <a:p>
            <a:endParaRPr lang="de-CH" dirty="0" smtClean="0"/>
          </a:p>
          <a:p>
            <a:endParaRPr lang="de-CH" dirty="0"/>
          </a:p>
          <a:p>
            <a:endParaRPr lang="de-CH" dirty="0" smtClean="0"/>
          </a:p>
          <a:p>
            <a:endParaRPr lang="de-CH" dirty="0"/>
          </a:p>
          <a:p>
            <a:endParaRPr lang="de-CH" dirty="0" smtClean="0"/>
          </a:p>
          <a:p>
            <a:pPr marL="285750" indent="-285750" algn="just">
              <a:buFont typeface="Arial" panose="020B0604020202020204" pitchFamily="34" charset="0"/>
              <a:buChar char="•"/>
            </a:pPr>
            <a:r>
              <a:rPr lang="de-CH" dirty="0" smtClean="0"/>
              <a:t>innere Signalen = biologische Ebene</a:t>
            </a:r>
          </a:p>
          <a:p>
            <a:pPr marL="285750" indent="-285750" algn="just">
              <a:buFont typeface="Arial" panose="020B0604020202020204" pitchFamily="34" charset="0"/>
              <a:buChar char="•"/>
            </a:pPr>
            <a:r>
              <a:rPr lang="de-CH" dirty="0" smtClean="0"/>
              <a:t>äussere Reizen = kulturelle Normierung</a:t>
            </a:r>
          </a:p>
          <a:p>
            <a:pPr marL="285750" indent="-285750" algn="just">
              <a:buFont typeface="Arial" panose="020B0604020202020204" pitchFamily="34" charset="0"/>
              <a:buChar char="•"/>
            </a:pPr>
            <a:r>
              <a:rPr lang="de-CH" dirty="0" smtClean="0"/>
              <a:t>rationalen Einstellungen = Kognitionen</a:t>
            </a:r>
          </a:p>
          <a:p>
            <a:endParaRPr lang="de-CH" sz="1200" dirty="0" smtClean="0"/>
          </a:p>
          <a:p>
            <a:r>
              <a:rPr lang="de-CH" sz="1200" dirty="0" smtClean="0"/>
              <a:t>Pudel, V. (1986). Psychologie der Ernährung. Monatsschrift für Kinderheilkunde, 134, 393-396.</a:t>
            </a:r>
            <a:endParaRPr lang="de-CH" sz="1200" dirty="0"/>
          </a:p>
        </p:txBody>
      </p:sp>
    </p:spTree>
    <p:extLst>
      <p:ext uri="{BB962C8B-B14F-4D97-AF65-F5344CB8AC3E}">
        <p14:creationId xmlns:p14="http://schemas.microsoft.com/office/powerpoint/2010/main" val="1123546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22C43A00-C0E5-F64E-B7F3-B20E065A2C7A}" type="slidenum">
              <a:rPr lang="de-DE" smtClean="0"/>
              <a:pPr/>
              <a:t>3</a:t>
            </a:fld>
            <a:endParaRPr lang="de-DE" dirty="0"/>
          </a:p>
        </p:txBody>
      </p:sp>
      <p:sp>
        <p:nvSpPr>
          <p:cNvPr id="4" name="Fußzeilenplatzhalter 3"/>
          <p:cNvSpPr>
            <a:spLocks noGrp="1"/>
          </p:cNvSpPr>
          <p:nvPr>
            <p:ph type="ftr" sz="quarter" idx="11"/>
          </p:nvPr>
        </p:nvSpPr>
        <p:spPr/>
        <p:txBody>
          <a:bodyPr/>
          <a:lstStyle/>
          <a:p>
            <a:r>
              <a:rPr lang="de-DE" dirty="0"/>
              <a:t>Risiko für Essstörungen reduzieren, Michelle Widmer</a:t>
            </a:r>
          </a:p>
        </p:txBody>
      </p:sp>
      <p:sp>
        <p:nvSpPr>
          <p:cNvPr id="5" name="Datumsplatzhalter 4"/>
          <p:cNvSpPr>
            <a:spLocks noGrp="1"/>
          </p:cNvSpPr>
          <p:nvPr>
            <p:ph type="dt" sz="half" idx="12"/>
          </p:nvPr>
        </p:nvSpPr>
        <p:spPr/>
        <p:txBody>
          <a:bodyPr/>
          <a:lstStyle/>
          <a:p>
            <a:fld id="{75349C9D-2573-4E0E-BF7B-0460D0D7C732}" type="datetime1">
              <a:rPr lang="de-DE" smtClean="0"/>
              <a:t>14.11.2022</a:t>
            </a:fld>
            <a:endParaRPr lang="de-DE" dirty="0"/>
          </a:p>
        </p:txBody>
      </p:sp>
      <p:sp>
        <p:nvSpPr>
          <p:cNvPr id="8" name="Textplatzhalter 7"/>
          <p:cNvSpPr>
            <a:spLocks noGrp="1"/>
          </p:cNvSpPr>
          <p:nvPr>
            <p:ph type="body" sz="quarter" idx="13"/>
          </p:nvPr>
        </p:nvSpPr>
        <p:spPr>
          <a:xfrm>
            <a:off x="539750" y="1809549"/>
            <a:ext cx="8069263" cy="4356301"/>
          </a:xfrm>
        </p:spPr>
        <p:txBody>
          <a:bodyPr/>
          <a:lstStyle/>
          <a:p>
            <a:pPr marL="0" lvl="2" indent="0">
              <a:buNone/>
            </a:pPr>
            <a:endParaRPr lang="de-CH" dirty="0" smtClean="0"/>
          </a:p>
          <a:p>
            <a:pPr marL="0" lvl="2" indent="0">
              <a:buNone/>
            </a:pPr>
            <a:r>
              <a:rPr lang="de-CH" sz="2100" dirty="0" smtClean="0"/>
              <a:t>Anorexia </a:t>
            </a:r>
            <a:r>
              <a:rPr lang="de-CH" sz="2100" dirty="0" err="1"/>
              <a:t>N</a:t>
            </a:r>
            <a:r>
              <a:rPr lang="de-CH" sz="2100" dirty="0" err="1" smtClean="0"/>
              <a:t>ervosa</a:t>
            </a:r>
            <a:r>
              <a:rPr lang="de-CH" sz="2100" dirty="0" smtClean="0"/>
              <a:t> </a:t>
            </a:r>
            <a:r>
              <a:rPr lang="de-CH" sz="2100" dirty="0"/>
              <a:t>&amp;</a:t>
            </a:r>
            <a:r>
              <a:rPr lang="de-CH" sz="2100" dirty="0" smtClean="0"/>
              <a:t> </a:t>
            </a:r>
            <a:r>
              <a:rPr lang="de-CH" sz="2100" dirty="0"/>
              <a:t>psychischen </a:t>
            </a:r>
            <a:r>
              <a:rPr lang="de-CH" sz="2100" dirty="0" smtClean="0"/>
              <a:t>Erkrankungen/Komorbiditäten</a:t>
            </a:r>
            <a:endParaRPr lang="de-CH" sz="2100" baseline="30000" dirty="0" smtClean="0"/>
          </a:p>
          <a:p>
            <a:pPr marL="342900" indent="-342900"/>
            <a:r>
              <a:rPr lang="de-CH" sz="2100" dirty="0"/>
              <a:t>Depressionen (31-89%)</a:t>
            </a:r>
          </a:p>
          <a:p>
            <a:pPr marL="342900" indent="-342900"/>
            <a:r>
              <a:rPr lang="de-CH" sz="2100" dirty="0"/>
              <a:t>Persönlichkeitsstörungen (50% bei Erwachsenen) </a:t>
            </a:r>
          </a:p>
          <a:p>
            <a:pPr marL="342900" indent="-342900"/>
            <a:r>
              <a:rPr lang="de-CH" sz="2100" dirty="0" smtClean="0"/>
              <a:t>Angststörungen </a:t>
            </a:r>
            <a:r>
              <a:rPr lang="de-CH" sz="2100" dirty="0"/>
              <a:t>oder Zwangserkrankungen (15-69%)</a:t>
            </a:r>
          </a:p>
          <a:p>
            <a:pPr marL="342900" indent="-342900"/>
            <a:r>
              <a:rPr lang="de-CH" sz="2100" dirty="0" smtClean="0"/>
              <a:t>Alkoholmissbrauch </a:t>
            </a:r>
            <a:r>
              <a:rPr lang="de-CH" sz="2100" dirty="0"/>
              <a:t>bzw. -abhängigkeit (9-25%)</a:t>
            </a:r>
          </a:p>
          <a:p>
            <a:pPr marL="342900" indent="-342900"/>
            <a:r>
              <a:rPr lang="de-CH" sz="2100" dirty="0"/>
              <a:t>Autismus-Spektrum-Störungen</a:t>
            </a:r>
          </a:p>
          <a:p>
            <a:pPr marL="342900" indent="-342900"/>
            <a:r>
              <a:rPr lang="de-CH" sz="2100" dirty="0" smtClean="0"/>
              <a:t>ADHS</a:t>
            </a:r>
            <a:endParaRPr lang="de-DE" sz="2100" dirty="0"/>
          </a:p>
          <a:p>
            <a:pPr marL="0" indent="0">
              <a:buNone/>
            </a:pPr>
            <a:endParaRPr lang="de-DE" sz="1100" dirty="0"/>
          </a:p>
          <a:p>
            <a:pPr marL="0" indent="0">
              <a:buNone/>
            </a:pPr>
            <a:r>
              <a:rPr lang="de-CH" sz="1100" dirty="0" smtClean="0"/>
              <a:t>S3 </a:t>
            </a:r>
            <a:r>
              <a:rPr lang="de-CH" sz="1100" dirty="0"/>
              <a:t>Leitlinie: Diagnostik und Therapie der </a:t>
            </a:r>
            <a:r>
              <a:rPr lang="de-CH" sz="1100" dirty="0" smtClean="0"/>
              <a:t>Essstörungen </a:t>
            </a:r>
            <a:r>
              <a:rPr lang="de-CH" sz="1100" dirty="0"/>
              <a:t>(</a:t>
            </a:r>
            <a:r>
              <a:rPr lang="de-CH" sz="1100" dirty="0" smtClean="0"/>
              <a:t>2019)</a:t>
            </a:r>
            <a:endParaRPr lang="de-CH" sz="1100" dirty="0"/>
          </a:p>
          <a:p>
            <a:pPr marL="0" indent="0">
              <a:buNone/>
            </a:pPr>
            <a:endParaRPr lang="de-CH" dirty="0"/>
          </a:p>
        </p:txBody>
      </p:sp>
      <p:sp>
        <p:nvSpPr>
          <p:cNvPr id="7" name="Titel 6"/>
          <p:cNvSpPr>
            <a:spLocks noGrp="1"/>
          </p:cNvSpPr>
          <p:nvPr>
            <p:ph type="title"/>
          </p:nvPr>
        </p:nvSpPr>
        <p:spPr>
          <a:xfrm>
            <a:off x="539750" y="1319419"/>
            <a:ext cx="8064502" cy="435609"/>
          </a:xfrm>
        </p:spPr>
        <p:txBody>
          <a:bodyPr/>
          <a:lstStyle/>
          <a:p>
            <a:r>
              <a:rPr lang="nl-NL" dirty="0" err="1" smtClean="0"/>
              <a:t>Häufigkeiten</a:t>
            </a:r>
            <a:r>
              <a:rPr lang="nl-NL" dirty="0" smtClean="0"/>
              <a:t>: </a:t>
            </a:r>
            <a:r>
              <a:rPr lang="nl-NL" dirty="0" err="1" smtClean="0"/>
              <a:t>Essstörungen</a:t>
            </a:r>
            <a:r>
              <a:rPr lang="nl-NL" dirty="0" smtClean="0"/>
              <a:t> &amp; ASS</a:t>
            </a:r>
            <a:endParaRPr lang="en-GB" dirty="0"/>
          </a:p>
        </p:txBody>
      </p:sp>
    </p:spTree>
    <p:extLst>
      <p:ext uri="{BB962C8B-B14F-4D97-AF65-F5344CB8AC3E}">
        <p14:creationId xmlns:p14="http://schemas.microsoft.com/office/powerpoint/2010/main" val="31765194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22C43A00-C0E5-F64E-B7F3-B20E065A2C7A}" type="slidenum">
              <a:rPr lang="de-DE" smtClean="0"/>
              <a:pPr/>
              <a:t>4</a:t>
            </a:fld>
            <a:endParaRPr lang="de-DE" dirty="0"/>
          </a:p>
        </p:txBody>
      </p:sp>
      <p:sp>
        <p:nvSpPr>
          <p:cNvPr id="4" name="Fußzeilenplatzhalter 3"/>
          <p:cNvSpPr>
            <a:spLocks noGrp="1"/>
          </p:cNvSpPr>
          <p:nvPr>
            <p:ph type="ftr" sz="quarter" idx="11"/>
          </p:nvPr>
        </p:nvSpPr>
        <p:spPr/>
        <p:txBody>
          <a:bodyPr/>
          <a:lstStyle/>
          <a:p>
            <a:r>
              <a:rPr lang="de-DE" dirty="0"/>
              <a:t>Risiko für Essstörungen reduzieren, Michelle Widmer</a:t>
            </a:r>
          </a:p>
        </p:txBody>
      </p:sp>
      <p:sp>
        <p:nvSpPr>
          <p:cNvPr id="5" name="Datumsplatzhalter 4"/>
          <p:cNvSpPr>
            <a:spLocks noGrp="1"/>
          </p:cNvSpPr>
          <p:nvPr>
            <p:ph type="dt" sz="half" idx="12"/>
          </p:nvPr>
        </p:nvSpPr>
        <p:spPr/>
        <p:txBody>
          <a:bodyPr/>
          <a:lstStyle/>
          <a:p>
            <a:fld id="{75349C9D-2573-4E0E-BF7B-0460D0D7C732}" type="datetime1">
              <a:rPr lang="de-DE" smtClean="0"/>
              <a:t>14.11.2022</a:t>
            </a:fld>
            <a:endParaRPr lang="de-DE" dirty="0"/>
          </a:p>
        </p:txBody>
      </p:sp>
      <p:sp>
        <p:nvSpPr>
          <p:cNvPr id="8" name="Textplatzhalter 7"/>
          <p:cNvSpPr>
            <a:spLocks noGrp="1"/>
          </p:cNvSpPr>
          <p:nvPr>
            <p:ph type="body" sz="quarter" idx="13"/>
          </p:nvPr>
        </p:nvSpPr>
        <p:spPr>
          <a:xfrm>
            <a:off x="539750" y="2117558"/>
            <a:ext cx="8069263" cy="4048292"/>
          </a:xfrm>
        </p:spPr>
        <p:txBody>
          <a:bodyPr/>
          <a:lstStyle/>
          <a:p>
            <a:pPr marL="285750" lvl="2" indent="-285750">
              <a:lnSpc>
                <a:spcPts val="2500"/>
              </a:lnSpc>
            </a:pPr>
            <a:r>
              <a:rPr lang="de-DE" altLang="de-DE" sz="2100" dirty="0" smtClean="0">
                <a:solidFill>
                  <a:srgbClr val="202124"/>
                </a:solidFill>
                <a:latin typeface="inherit"/>
              </a:rPr>
              <a:t>Personen mit einer Anorexia </a:t>
            </a:r>
            <a:r>
              <a:rPr lang="de-DE" altLang="de-DE" sz="2100" dirty="0" err="1" smtClean="0">
                <a:solidFill>
                  <a:srgbClr val="202124"/>
                </a:solidFill>
                <a:latin typeface="inherit"/>
              </a:rPr>
              <a:t>Nervosa</a:t>
            </a:r>
            <a:r>
              <a:rPr lang="de-DE" altLang="de-DE" sz="2100" dirty="0" smtClean="0">
                <a:solidFill>
                  <a:srgbClr val="202124"/>
                </a:solidFill>
                <a:latin typeface="inherit"/>
              </a:rPr>
              <a:t> haben ein erhöhtes </a:t>
            </a:r>
            <a:r>
              <a:rPr lang="de-DE" altLang="de-DE" sz="2100" dirty="0">
                <a:solidFill>
                  <a:srgbClr val="202124"/>
                </a:solidFill>
                <a:latin typeface="inherit"/>
              </a:rPr>
              <a:t>Risiko </a:t>
            </a:r>
            <a:r>
              <a:rPr lang="de-DE" altLang="de-DE" sz="2100" dirty="0" smtClean="0">
                <a:solidFill>
                  <a:srgbClr val="202124"/>
                </a:solidFill>
                <a:latin typeface="inherit"/>
              </a:rPr>
              <a:t>eine ASS diagnostiziert </a:t>
            </a:r>
            <a:r>
              <a:rPr lang="de-DE" altLang="de-DE" sz="2100" dirty="0">
                <a:solidFill>
                  <a:srgbClr val="202124"/>
                </a:solidFill>
                <a:latin typeface="inherit"/>
              </a:rPr>
              <a:t>zu </a:t>
            </a:r>
            <a:r>
              <a:rPr lang="de-DE" altLang="de-DE" sz="2100" dirty="0" smtClean="0">
                <a:solidFill>
                  <a:srgbClr val="202124"/>
                </a:solidFill>
                <a:latin typeface="inherit"/>
              </a:rPr>
              <a:t>bekommen und umgekehrt</a:t>
            </a:r>
            <a:endParaRPr lang="de-DE" altLang="de-DE" sz="2100" dirty="0">
              <a:latin typeface="Arial" panose="020B0604020202020204" pitchFamily="34" charset="0"/>
            </a:endParaRPr>
          </a:p>
          <a:p>
            <a:pPr marL="285750" lvl="2" indent="-285750">
              <a:lnSpc>
                <a:spcPts val="2500"/>
              </a:lnSpc>
            </a:pPr>
            <a:r>
              <a:rPr lang="de-CH" sz="2100" dirty="0" smtClean="0"/>
              <a:t>Es besteht eine Häufung </a:t>
            </a:r>
            <a:r>
              <a:rPr lang="de-CH" sz="2100" dirty="0"/>
              <a:t>von </a:t>
            </a:r>
            <a:r>
              <a:rPr lang="de-CH" sz="2100" dirty="0" smtClean="0"/>
              <a:t>Anorexie </a:t>
            </a:r>
            <a:r>
              <a:rPr lang="de-CH" sz="2100" dirty="0" err="1"/>
              <a:t>N</a:t>
            </a:r>
            <a:r>
              <a:rPr lang="de-CH" sz="2100" dirty="0" err="1" smtClean="0"/>
              <a:t>ervosa</a:t>
            </a:r>
            <a:r>
              <a:rPr lang="de-CH" sz="2100" dirty="0" smtClean="0"/>
              <a:t> und ASS in Familien, ohne gemeinsame genetische Prädisposition</a:t>
            </a:r>
          </a:p>
          <a:p>
            <a:pPr marL="0" lvl="1" indent="0">
              <a:lnSpc>
                <a:spcPts val="2500"/>
              </a:lnSpc>
              <a:buNone/>
            </a:pPr>
            <a:endParaRPr lang="de-CH" sz="1100" dirty="0" smtClean="0"/>
          </a:p>
          <a:p>
            <a:pPr marL="0" lvl="1" indent="0">
              <a:lnSpc>
                <a:spcPts val="2500"/>
              </a:lnSpc>
              <a:buNone/>
            </a:pPr>
            <a:r>
              <a:rPr lang="de-CH" sz="1100" dirty="0" smtClean="0"/>
              <a:t>Koch </a:t>
            </a:r>
            <a:r>
              <a:rPr lang="de-CH" sz="1100" dirty="0"/>
              <a:t>et al. </a:t>
            </a:r>
            <a:r>
              <a:rPr lang="de-CH" sz="1100" dirty="0" smtClean="0"/>
              <a:t>(2015), dänische Studie</a:t>
            </a:r>
            <a:endParaRPr lang="de-DE" sz="1100" dirty="0"/>
          </a:p>
        </p:txBody>
      </p:sp>
      <p:sp>
        <p:nvSpPr>
          <p:cNvPr id="7" name="Titel 6"/>
          <p:cNvSpPr>
            <a:spLocks noGrp="1"/>
          </p:cNvSpPr>
          <p:nvPr>
            <p:ph type="title"/>
          </p:nvPr>
        </p:nvSpPr>
        <p:spPr>
          <a:xfrm>
            <a:off x="545148" y="1234599"/>
            <a:ext cx="8064502" cy="792162"/>
          </a:xfrm>
        </p:spPr>
        <p:txBody>
          <a:bodyPr/>
          <a:lstStyle/>
          <a:p>
            <a:r>
              <a:rPr lang="nl-NL" dirty="0" err="1" smtClean="0"/>
              <a:t>Häufigkeiten</a:t>
            </a:r>
            <a:r>
              <a:rPr lang="nl-NL" dirty="0" smtClean="0"/>
              <a:t>: </a:t>
            </a:r>
            <a:r>
              <a:rPr lang="nl-NL" dirty="0" err="1" smtClean="0"/>
              <a:t>Essstörungen</a:t>
            </a:r>
            <a:r>
              <a:rPr lang="nl-NL" dirty="0" smtClean="0"/>
              <a:t> &amp; ASS</a:t>
            </a:r>
            <a:endParaRPr lang="en-GB" dirty="0"/>
          </a:p>
        </p:txBody>
      </p:sp>
      <p:sp>
        <p:nvSpPr>
          <p:cNvPr id="11" name="Rectangle 5"/>
          <p:cNvSpPr>
            <a:spLocks noChangeArrowheads="1"/>
          </p:cNvSpPr>
          <p:nvPr/>
        </p:nvSpPr>
        <p:spPr bwMode="auto">
          <a:xfrm>
            <a:off x="0" y="101318"/>
            <a:ext cx="65" cy="25456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1109" rIns="0" bIns="-1110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276416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22C43A00-C0E5-F64E-B7F3-B20E065A2C7A}" type="slidenum">
              <a:rPr lang="de-DE" smtClean="0"/>
              <a:pPr/>
              <a:t>5</a:t>
            </a:fld>
            <a:endParaRPr lang="de-DE" dirty="0"/>
          </a:p>
        </p:txBody>
      </p:sp>
      <p:sp>
        <p:nvSpPr>
          <p:cNvPr id="4" name="Fußzeilenplatzhalter 3"/>
          <p:cNvSpPr>
            <a:spLocks noGrp="1"/>
          </p:cNvSpPr>
          <p:nvPr>
            <p:ph type="ftr" sz="quarter" idx="11"/>
          </p:nvPr>
        </p:nvSpPr>
        <p:spPr/>
        <p:txBody>
          <a:bodyPr/>
          <a:lstStyle/>
          <a:p>
            <a:r>
              <a:rPr lang="de-DE" dirty="0"/>
              <a:t>Risiko für Essstörungen reduzieren, Michelle Widmer</a:t>
            </a:r>
          </a:p>
        </p:txBody>
      </p:sp>
      <p:sp>
        <p:nvSpPr>
          <p:cNvPr id="5" name="Datumsplatzhalter 4"/>
          <p:cNvSpPr>
            <a:spLocks noGrp="1"/>
          </p:cNvSpPr>
          <p:nvPr>
            <p:ph type="dt" sz="half" idx="12"/>
          </p:nvPr>
        </p:nvSpPr>
        <p:spPr/>
        <p:txBody>
          <a:bodyPr/>
          <a:lstStyle/>
          <a:p>
            <a:fld id="{75349C9D-2573-4E0E-BF7B-0460D0D7C732}" type="datetime1">
              <a:rPr lang="de-DE" smtClean="0"/>
              <a:t>14.11.2022</a:t>
            </a:fld>
            <a:endParaRPr lang="de-DE" dirty="0"/>
          </a:p>
        </p:txBody>
      </p:sp>
      <p:sp>
        <p:nvSpPr>
          <p:cNvPr id="9" name="Titel 8"/>
          <p:cNvSpPr>
            <a:spLocks noGrp="1"/>
          </p:cNvSpPr>
          <p:nvPr>
            <p:ph type="title"/>
          </p:nvPr>
        </p:nvSpPr>
        <p:spPr>
          <a:xfrm>
            <a:off x="545148" y="1151567"/>
            <a:ext cx="8064502" cy="435609"/>
          </a:xfrm>
        </p:spPr>
        <p:txBody>
          <a:bodyPr/>
          <a:lstStyle/>
          <a:p>
            <a:r>
              <a:rPr lang="nl-NL" dirty="0" err="1" smtClean="0"/>
              <a:t>Häufigkeiten</a:t>
            </a:r>
            <a:r>
              <a:rPr lang="nl-NL" dirty="0" smtClean="0"/>
              <a:t>: </a:t>
            </a:r>
            <a:r>
              <a:rPr lang="nl-NL" dirty="0" err="1" smtClean="0"/>
              <a:t>Essstörungen</a:t>
            </a:r>
            <a:r>
              <a:rPr lang="nl-NL" dirty="0" smtClean="0"/>
              <a:t> &amp; ASS</a:t>
            </a:r>
            <a:endParaRPr lang="de-DE" dirty="0"/>
          </a:p>
        </p:txBody>
      </p:sp>
      <p:sp>
        <p:nvSpPr>
          <p:cNvPr id="10" name="Textplatzhalter 9"/>
          <p:cNvSpPr>
            <a:spLocks noGrp="1"/>
          </p:cNvSpPr>
          <p:nvPr>
            <p:ph type="body" sz="quarter" idx="14"/>
          </p:nvPr>
        </p:nvSpPr>
        <p:spPr/>
        <p:txBody>
          <a:bodyPr>
            <a:normAutofit/>
          </a:bodyPr>
          <a:lstStyle/>
          <a:p>
            <a:pPr marL="0" lvl="3" indent="0">
              <a:buNone/>
            </a:pPr>
            <a:endParaRPr lang="en-US" dirty="0"/>
          </a:p>
          <a:p>
            <a:pPr marL="0" lvl="3" indent="0">
              <a:buNone/>
            </a:pPr>
            <a:endParaRPr lang="de-CH" sz="1100" dirty="0" smtClean="0"/>
          </a:p>
          <a:p>
            <a:pPr marL="0" lvl="3" indent="0">
              <a:buNone/>
            </a:pPr>
            <a:endParaRPr lang="de-CH" sz="1100" dirty="0"/>
          </a:p>
          <a:p>
            <a:pPr marL="0" lvl="3" indent="0">
              <a:buNone/>
            </a:pPr>
            <a:endParaRPr lang="de-CH" sz="1100" dirty="0" smtClean="0"/>
          </a:p>
          <a:p>
            <a:pPr marL="0" lvl="3" indent="0">
              <a:buNone/>
            </a:pPr>
            <a:endParaRPr lang="de-CH" sz="1100" dirty="0"/>
          </a:p>
          <a:p>
            <a:pPr marL="0" lvl="3" indent="0">
              <a:buNone/>
            </a:pPr>
            <a:endParaRPr lang="de-CH" sz="1100" dirty="0" smtClean="0"/>
          </a:p>
          <a:p>
            <a:pPr marL="0" lvl="3" indent="0">
              <a:buNone/>
            </a:pPr>
            <a:endParaRPr lang="de-CH" sz="1100" dirty="0"/>
          </a:p>
          <a:p>
            <a:pPr marL="0" lvl="3" indent="0">
              <a:buNone/>
            </a:pPr>
            <a:endParaRPr lang="de-CH" sz="1100" dirty="0" smtClean="0"/>
          </a:p>
          <a:p>
            <a:pPr marL="0" lvl="3" indent="0">
              <a:buNone/>
            </a:pPr>
            <a:endParaRPr lang="de-CH" sz="1100" dirty="0"/>
          </a:p>
          <a:p>
            <a:pPr marL="0" lvl="3" indent="0">
              <a:buNone/>
            </a:pPr>
            <a:endParaRPr lang="de-CH" sz="1100" dirty="0" smtClean="0"/>
          </a:p>
          <a:p>
            <a:pPr marL="0" lvl="3" indent="0">
              <a:buNone/>
            </a:pPr>
            <a:endParaRPr lang="de-CH" sz="1100" dirty="0" smtClean="0"/>
          </a:p>
          <a:p>
            <a:pPr marL="0" lvl="3" indent="0">
              <a:buNone/>
            </a:pPr>
            <a:endParaRPr lang="de-CH" sz="1100" dirty="0"/>
          </a:p>
          <a:p>
            <a:pPr marL="0" lvl="3" indent="0">
              <a:buNone/>
            </a:pPr>
            <a:r>
              <a:rPr lang="de-CH" sz="1100" dirty="0" smtClean="0"/>
              <a:t>Huke et al. 2013, UK</a:t>
            </a:r>
            <a:endParaRPr lang="en-US" dirty="0" smtClean="0"/>
          </a:p>
          <a:p>
            <a:pPr marL="0" lvl="3" indent="0">
              <a:buNone/>
            </a:pPr>
            <a:endParaRPr lang="en-US" dirty="0"/>
          </a:p>
          <a:p>
            <a:pPr marL="0" lvl="3" indent="0">
              <a:buNone/>
            </a:pPr>
            <a:endParaRPr lang="de-DE" dirty="0"/>
          </a:p>
        </p:txBody>
      </p:sp>
      <p:pic>
        <p:nvPicPr>
          <p:cNvPr id="2" name="Grafik 1"/>
          <p:cNvPicPr>
            <a:picLocks noChangeAspect="1"/>
          </p:cNvPicPr>
          <p:nvPr/>
        </p:nvPicPr>
        <p:blipFill rotWithShape="1">
          <a:blip r:embed="rId3"/>
          <a:srcRect t="7880" r="1427" b="4356"/>
          <a:stretch/>
        </p:blipFill>
        <p:spPr>
          <a:xfrm>
            <a:off x="1518528" y="1851091"/>
            <a:ext cx="5846351" cy="3795305"/>
          </a:xfrm>
          <a:prstGeom prst="rect">
            <a:avLst/>
          </a:prstGeom>
        </p:spPr>
      </p:pic>
      <p:sp>
        <p:nvSpPr>
          <p:cNvPr id="6" name="Ellipse 5"/>
          <p:cNvSpPr/>
          <p:nvPr/>
        </p:nvSpPr>
        <p:spPr>
          <a:xfrm>
            <a:off x="6246843" y="3589472"/>
            <a:ext cx="346842" cy="28378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de-CH"/>
          </a:p>
        </p:txBody>
      </p:sp>
      <p:sp>
        <p:nvSpPr>
          <p:cNvPr id="11" name="Ellipse 10"/>
          <p:cNvSpPr/>
          <p:nvPr/>
        </p:nvSpPr>
        <p:spPr>
          <a:xfrm>
            <a:off x="6246843" y="3140948"/>
            <a:ext cx="346842" cy="28378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de-CH"/>
          </a:p>
        </p:txBody>
      </p:sp>
    </p:spTree>
    <p:extLst>
      <p:ext uri="{BB962C8B-B14F-4D97-AF65-F5344CB8AC3E}">
        <p14:creationId xmlns:p14="http://schemas.microsoft.com/office/powerpoint/2010/main" val="14650006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22C43A00-C0E5-F64E-B7F3-B20E065A2C7A}" type="slidenum">
              <a:rPr lang="de-DE" smtClean="0"/>
              <a:pPr/>
              <a:t>6</a:t>
            </a:fld>
            <a:endParaRPr lang="de-DE" dirty="0"/>
          </a:p>
        </p:txBody>
      </p:sp>
      <p:sp>
        <p:nvSpPr>
          <p:cNvPr id="4" name="Fußzeilenplatzhalter 3"/>
          <p:cNvSpPr>
            <a:spLocks noGrp="1"/>
          </p:cNvSpPr>
          <p:nvPr>
            <p:ph type="ftr" sz="quarter" idx="11"/>
          </p:nvPr>
        </p:nvSpPr>
        <p:spPr/>
        <p:txBody>
          <a:bodyPr/>
          <a:lstStyle/>
          <a:p>
            <a:r>
              <a:rPr lang="de-DE" dirty="0"/>
              <a:t>Risiko für Essstörungen reduzieren, Michelle Widmer</a:t>
            </a:r>
          </a:p>
        </p:txBody>
      </p:sp>
      <p:sp>
        <p:nvSpPr>
          <p:cNvPr id="5" name="Datumsplatzhalter 4"/>
          <p:cNvSpPr>
            <a:spLocks noGrp="1"/>
          </p:cNvSpPr>
          <p:nvPr>
            <p:ph type="dt" sz="half" idx="12"/>
          </p:nvPr>
        </p:nvSpPr>
        <p:spPr/>
        <p:txBody>
          <a:bodyPr/>
          <a:lstStyle/>
          <a:p>
            <a:fld id="{75349C9D-2573-4E0E-BF7B-0460D0D7C732}" type="datetime1">
              <a:rPr lang="de-DE" smtClean="0"/>
              <a:t>14.11.2022</a:t>
            </a:fld>
            <a:endParaRPr lang="de-DE" dirty="0"/>
          </a:p>
        </p:txBody>
      </p:sp>
      <p:sp>
        <p:nvSpPr>
          <p:cNvPr id="9" name="Titel 8"/>
          <p:cNvSpPr>
            <a:spLocks noGrp="1"/>
          </p:cNvSpPr>
          <p:nvPr>
            <p:ph type="title"/>
          </p:nvPr>
        </p:nvSpPr>
        <p:spPr>
          <a:xfrm>
            <a:off x="539748" y="1323153"/>
            <a:ext cx="8064502" cy="792162"/>
          </a:xfrm>
        </p:spPr>
        <p:txBody>
          <a:bodyPr/>
          <a:lstStyle/>
          <a:p>
            <a:r>
              <a:rPr lang="nl-NL" dirty="0" err="1" smtClean="0"/>
              <a:t>Diagnosekriterien</a:t>
            </a:r>
            <a:r>
              <a:rPr lang="nl-NL" dirty="0" smtClean="0"/>
              <a:t> </a:t>
            </a:r>
            <a:r>
              <a:rPr lang="nl-NL" dirty="0" err="1" smtClean="0"/>
              <a:t>Essstörungen</a:t>
            </a:r>
            <a:endParaRPr lang="de-DE" dirty="0"/>
          </a:p>
        </p:txBody>
      </p:sp>
      <p:sp>
        <p:nvSpPr>
          <p:cNvPr id="10" name="Textplatzhalter 9"/>
          <p:cNvSpPr>
            <a:spLocks noGrp="1"/>
          </p:cNvSpPr>
          <p:nvPr>
            <p:ph type="body" sz="quarter" idx="14"/>
          </p:nvPr>
        </p:nvSpPr>
        <p:spPr/>
        <p:txBody>
          <a:bodyPr/>
          <a:lstStyle/>
          <a:p>
            <a:pPr marL="853200" lvl="3" indent="0">
              <a:buNone/>
            </a:pPr>
            <a:endParaRPr lang="de-DE" dirty="0" smtClean="0"/>
          </a:p>
          <a:p>
            <a:pPr marL="853200" lvl="3" indent="0">
              <a:buNone/>
            </a:pPr>
            <a:endParaRPr lang="de-DE" dirty="0" smtClean="0"/>
          </a:p>
          <a:p>
            <a:pPr marL="853200" lvl="3" indent="0">
              <a:buNone/>
            </a:pPr>
            <a:endParaRPr lang="de-DE" dirty="0"/>
          </a:p>
          <a:p>
            <a:pPr marL="853200" lvl="3" indent="0">
              <a:buNone/>
            </a:pPr>
            <a:endParaRPr lang="de-DE" dirty="0" smtClean="0"/>
          </a:p>
          <a:p>
            <a:pPr marL="853200" lvl="3" indent="0">
              <a:buNone/>
            </a:pPr>
            <a:endParaRPr lang="de-DE" dirty="0"/>
          </a:p>
          <a:p>
            <a:pPr marL="853200" lvl="3" indent="0">
              <a:buNone/>
            </a:pPr>
            <a:endParaRPr lang="de-DE" dirty="0" smtClean="0"/>
          </a:p>
          <a:p>
            <a:pPr marL="853200" lvl="3" indent="0">
              <a:buNone/>
            </a:pPr>
            <a:endParaRPr lang="de-DE" dirty="0"/>
          </a:p>
          <a:p>
            <a:pPr marL="853200" lvl="3" indent="0">
              <a:buNone/>
            </a:pPr>
            <a:endParaRPr lang="de-DE" dirty="0" smtClean="0"/>
          </a:p>
          <a:p>
            <a:pPr marL="853200" lvl="3" indent="0">
              <a:buNone/>
            </a:pPr>
            <a:endParaRPr lang="de-DE" dirty="0"/>
          </a:p>
          <a:p>
            <a:pPr marL="853200" lvl="3" indent="0">
              <a:buNone/>
            </a:pPr>
            <a:endParaRPr lang="de-DE" dirty="0" smtClean="0"/>
          </a:p>
          <a:p>
            <a:pPr marL="0" lvl="3" indent="0">
              <a:buNone/>
              <a:tabLst>
                <a:tab pos="722313" algn="l"/>
              </a:tabLst>
            </a:pPr>
            <a:r>
              <a:rPr lang="de-CH" sz="1100" dirty="0" smtClean="0"/>
              <a:t>Habermas</a:t>
            </a:r>
            <a:r>
              <a:rPr lang="de-CH" dirty="0" smtClean="0"/>
              <a:t> (</a:t>
            </a:r>
            <a:r>
              <a:rPr lang="de-CH" sz="1100" dirty="0" smtClean="0"/>
              <a:t>2020). In </a:t>
            </a:r>
            <a:r>
              <a:rPr lang="de-CH" sz="1100" dirty="0" err="1"/>
              <a:t>Herpertz</a:t>
            </a:r>
            <a:r>
              <a:rPr lang="de-CH" sz="1100" dirty="0"/>
              <a:t> et al. (Hrsg</a:t>
            </a:r>
            <a:r>
              <a:rPr lang="de-CH" sz="1100" dirty="0" smtClean="0"/>
              <a:t>.). Handbuch </a:t>
            </a:r>
            <a:r>
              <a:rPr lang="de-CH" sz="1100" i="1" dirty="0"/>
              <a:t>Essstörungen und </a:t>
            </a:r>
            <a:r>
              <a:rPr lang="de-CH" sz="1100" i="1" dirty="0" smtClean="0"/>
              <a:t>Adipositas.</a:t>
            </a:r>
            <a:endParaRPr lang="de-DE" sz="1100" dirty="0"/>
          </a:p>
        </p:txBody>
      </p:sp>
      <p:pic>
        <p:nvPicPr>
          <p:cNvPr id="2" name="Grafik 1"/>
          <p:cNvPicPr>
            <a:picLocks noChangeAspect="1"/>
          </p:cNvPicPr>
          <p:nvPr/>
        </p:nvPicPr>
        <p:blipFill rotWithShape="1">
          <a:blip r:embed="rId3"/>
          <a:srcRect r="5641"/>
          <a:stretch/>
        </p:blipFill>
        <p:spPr>
          <a:xfrm>
            <a:off x="426252" y="2199398"/>
            <a:ext cx="8291493" cy="2925962"/>
          </a:xfrm>
          <a:prstGeom prst="rect">
            <a:avLst/>
          </a:prstGeom>
        </p:spPr>
      </p:pic>
      <p:sp>
        <p:nvSpPr>
          <p:cNvPr id="6" name="Ellipse 5"/>
          <p:cNvSpPr/>
          <p:nvPr/>
        </p:nvSpPr>
        <p:spPr>
          <a:xfrm>
            <a:off x="210207" y="3962400"/>
            <a:ext cx="1692165" cy="31531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de-CH"/>
          </a:p>
        </p:txBody>
      </p:sp>
      <p:sp>
        <p:nvSpPr>
          <p:cNvPr id="12" name="Ellipse 11"/>
          <p:cNvSpPr/>
          <p:nvPr/>
        </p:nvSpPr>
        <p:spPr>
          <a:xfrm>
            <a:off x="210207" y="4361793"/>
            <a:ext cx="2474603" cy="615162"/>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de-CH"/>
          </a:p>
        </p:txBody>
      </p:sp>
    </p:spTree>
    <p:extLst>
      <p:ext uri="{BB962C8B-B14F-4D97-AF65-F5344CB8AC3E}">
        <p14:creationId xmlns:p14="http://schemas.microsoft.com/office/powerpoint/2010/main" val="2229030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fld id="{22C43A00-C0E5-F64E-B7F3-B20E065A2C7A}" type="slidenum">
              <a:rPr lang="de-DE" smtClean="0"/>
              <a:pPr/>
              <a:t>7</a:t>
            </a:fld>
            <a:endParaRPr lang="de-DE" dirty="0"/>
          </a:p>
        </p:txBody>
      </p:sp>
      <p:sp>
        <p:nvSpPr>
          <p:cNvPr id="3" name="Fußzeilenplatzhalter 2"/>
          <p:cNvSpPr>
            <a:spLocks noGrp="1"/>
          </p:cNvSpPr>
          <p:nvPr>
            <p:ph type="ftr" sz="quarter" idx="11"/>
          </p:nvPr>
        </p:nvSpPr>
        <p:spPr/>
        <p:txBody>
          <a:bodyPr/>
          <a:lstStyle/>
          <a:p>
            <a:r>
              <a:rPr lang="de-DE" dirty="0"/>
              <a:t>Risiko für Essstörungen reduzieren, Michelle Widmer</a:t>
            </a:r>
          </a:p>
        </p:txBody>
      </p:sp>
      <p:sp>
        <p:nvSpPr>
          <p:cNvPr id="9" name="Datumsplatzhalter 8"/>
          <p:cNvSpPr>
            <a:spLocks noGrp="1"/>
          </p:cNvSpPr>
          <p:nvPr>
            <p:ph type="dt" sz="half" idx="12"/>
          </p:nvPr>
        </p:nvSpPr>
        <p:spPr/>
        <p:txBody>
          <a:bodyPr/>
          <a:lstStyle/>
          <a:p>
            <a:fld id="{35D235FA-4673-467F-9120-2F506015EE32}" type="datetime1">
              <a:rPr lang="de-DE" smtClean="0"/>
              <a:t>14.11.2022</a:t>
            </a:fld>
            <a:endParaRPr lang="de-DE" dirty="0"/>
          </a:p>
        </p:txBody>
      </p:sp>
      <p:sp>
        <p:nvSpPr>
          <p:cNvPr id="8" name="Textplatzhalter 7"/>
          <p:cNvSpPr>
            <a:spLocks noGrp="1"/>
          </p:cNvSpPr>
          <p:nvPr>
            <p:ph type="body" sz="quarter" idx="13"/>
          </p:nvPr>
        </p:nvSpPr>
        <p:spPr>
          <a:xfrm>
            <a:off x="534351" y="1950377"/>
            <a:ext cx="8069899" cy="4305519"/>
          </a:xfrm>
        </p:spPr>
        <p:txBody>
          <a:bodyPr>
            <a:normAutofit/>
          </a:bodyPr>
          <a:lstStyle/>
          <a:p>
            <a:pPr defTabSz="914400">
              <a:lnSpc>
                <a:spcPts val="2160"/>
              </a:lnSpc>
              <a:tabLst/>
              <a:defRPr/>
            </a:pPr>
            <a:r>
              <a:rPr lang="de-CH" sz="1900" dirty="0" smtClean="0"/>
              <a:t>Eine zum </a:t>
            </a:r>
            <a:r>
              <a:rPr lang="de-CH" sz="1900" dirty="0"/>
              <a:t>Bedarf eingeschränkte </a:t>
            </a:r>
            <a:r>
              <a:rPr lang="de-CH" sz="1900" dirty="0" smtClean="0"/>
              <a:t>Energieaufnahme </a:t>
            </a:r>
          </a:p>
          <a:p>
            <a:pPr defTabSz="914400">
              <a:lnSpc>
                <a:spcPts val="2160"/>
              </a:lnSpc>
              <a:tabLst/>
              <a:defRPr/>
            </a:pPr>
            <a:r>
              <a:rPr lang="de-CH" sz="1900" dirty="0" smtClean="0"/>
              <a:t>Ausgeprägte </a:t>
            </a:r>
            <a:r>
              <a:rPr lang="de-CH" sz="1900" dirty="0"/>
              <a:t>Angst vor einer Gewichtszunahme oder davor </a:t>
            </a:r>
            <a:r>
              <a:rPr lang="de-CH" sz="1900" dirty="0" smtClean="0"/>
              <a:t>übergewichtig </a:t>
            </a:r>
            <a:r>
              <a:rPr lang="de-CH" sz="1900" dirty="0"/>
              <a:t>zu werden, </a:t>
            </a:r>
            <a:r>
              <a:rPr lang="de-CH" sz="1900" dirty="0" smtClean="0"/>
              <a:t>trotz </a:t>
            </a:r>
            <a:r>
              <a:rPr lang="de-CH" sz="1900" dirty="0"/>
              <a:t>des </a:t>
            </a:r>
            <a:r>
              <a:rPr lang="de-CH" sz="1900" dirty="0" smtClean="0"/>
              <a:t>niedrigen Gewichts.</a:t>
            </a:r>
          </a:p>
          <a:p>
            <a:pPr defTabSz="914400">
              <a:lnSpc>
                <a:spcPts val="2160"/>
              </a:lnSpc>
              <a:tabLst/>
              <a:defRPr/>
            </a:pPr>
            <a:r>
              <a:rPr lang="de-CH" sz="1900" dirty="0" smtClean="0"/>
              <a:t>Störung </a:t>
            </a:r>
            <a:r>
              <a:rPr lang="de-CH" sz="1900" dirty="0"/>
              <a:t>in der Wahrnehmung der eigenen Figur oder des Körpergewichts, übertriebener Einfluss des Körpergewichts oder der Figur, auf die Selbstbewertung oder anhaltende fehlende Einsicht in Bezug auf den Schweregrad des gegenwärtig geringen Körpergewichts</a:t>
            </a:r>
            <a:r>
              <a:rPr lang="de-CH" sz="1900" dirty="0" smtClean="0"/>
              <a:t>.</a:t>
            </a:r>
          </a:p>
          <a:p>
            <a:pPr defTabSz="914400">
              <a:lnSpc>
                <a:spcPts val="2160"/>
              </a:lnSpc>
              <a:tabLst/>
              <a:defRPr/>
            </a:pPr>
            <a:endParaRPr lang="de-CH" sz="1800" dirty="0"/>
          </a:p>
          <a:p>
            <a:pPr marL="0" indent="0" defTabSz="914400">
              <a:lnSpc>
                <a:spcPts val="2160"/>
              </a:lnSpc>
              <a:buNone/>
              <a:tabLst/>
              <a:defRPr/>
            </a:pPr>
            <a:r>
              <a:rPr lang="de-CH" sz="1100" dirty="0" err="1"/>
              <a:t>Falkai</a:t>
            </a:r>
            <a:r>
              <a:rPr lang="de-CH" sz="1100" dirty="0"/>
              <a:t> &amp; Döpfner (2015). Diagnostische Kriterien DSM-5.</a:t>
            </a:r>
            <a:endParaRPr lang="de-DE" altLang="de-DE" sz="1100" dirty="0">
              <a:solidFill>
                <a:srgbClr val="202124"/>
              </a:solidFill>
            </a:endParaRPr>
          </a:p>
          <a:p>
            <a:pPr marL="0" indent="0" defTabSz="914400">
              <a:lnSpc>
                <a:spcPts val="2160"/>
              </a:lnSpc>
              <a:buNone/>
              <a:tabLst/>
              <a:defRPr/>
            </a:pPr>
            <a:endParaRPr lang="de-CH" sz="1800" dirty="0"/>
          </a:p>
        </p:txBody>
      </p:sp>
      <p:sp>
        <p:nvSpPr>
          <p:cNvPr id="7" name="Titel 6"/>
          <p:cNvSpPr>
            <a:spLocks noGrp="1"/>
          </p:cNvSpPr>
          <p:nvPr>
            <p:ph type="title"/>
          </p:nvPr>
        </p:nvSpPr>
        <p:spPr>
          <a:xfrm>
            <a:off x="539748" y="1191683"/>
            <a:ext cx="8064502" cy="435609"/>
          </a:xfrm>
        </p:spPr>
        <p:txBody>
          <a:bodyPr/>
          <a:lstStyle/>
          <a:p>
            <a:r>
              <a:rPr lang="nl-NL" dirty="0" smtClean="0"/>
              <a:t>Diagnose Anorexia Nervosa (AN)</a:t>
            </a:r>
            <a:endParaRPr lang="en-GB" dirty="0"/>
          </a:p>
        </p:txBody>
      </p:sp>
    </p:spTree>
    <p:extLst>
      <p:ext uri="{BB962C8B-B14F-4D97-AF65-F5344CB8AC3E}">
        <p14:creationId xmlns:p14="http://schemas.microsoft.com/office/powerpoint/2010/main" val="210953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8">
                                            <p:txEl>
                                              <p:pRg st="0" end="0"/>
                                            </p:txEl>
                                          </p:spTgt>
                                        </p:tgtEl>
                                        <p:attrNameLst>
                                          <p:attrName>style.color</p:attrName>
                                        </p:attrNameLst>
                                      </p:cBhvr>
                                      <p:to>
                                        <a:schemeClr val="bg1"/>
                                      </p:to>
                                    </p:animClr>
                                    <p:animClr clrSpc="rgb" dir="cw">
                                      <p:cBhvr>
                                        <p:cTn id="7" dur="250" autoRev="1" fill="remove"/>
                                        <p:tgtEl>
                                          <p:spTgt spid="8">
                                            <p:txEl>
                                              <p:pRg st="0" end="0"/>
                                            </p:txEl>
                                          </p:spTgt>
                                        </p:tgtEl>
                                        <p:attrNameLst>
                                          <p:attrName>fillcolor</p:attrName>
                                        </p:attrNameLst>
                                      </p:cBhvr>
                                      <p:to>
                                        <a:schemeClr val="bg1"/>
                                      </p:to>
                                    </p:animClr>
                                    <p:set>
                                      <p:cBhvr>
                                        <p:cTn id="8" dur="250" autoRev="1" fill="remove"/>
                                        <p:tgtEl>
                                          <p:spTgt spid="8">
                                            <p:txEl>
                                              <p:pRg st="0" end="0"/>
                                            </p:txEl>
                                          </p:spTgt>
                                        </p:tgtEl>
                                        <p:attrNameLst>
                                          <p:attrName>fill.type</p:attrName>
                                        </p:attrNameLst>
                                      </p:cBhvr>
                                      <p:to>
                                        <p:strVal val="solid"/>
                                      </p:to>
                                    </p:set>
                                    <p:set>
                                      <p:cBhvr>
                                        <p:cTn id="9" dur="250" autoRev="1" fill="remove"/>
                                        <p:tgtEl>
                                          <p:spTgt spid="8">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nodeType="clickEffect">
                                  <p:stCondLst>
                                    <p:cond delay="0"/>
                                  </p:stCondLst>
                                  <p:childTnLst>
                                    <p:animClr clrSpc="rgb" dir="cw">
                                      <p:cBhvr override="childStyle">
                                        <p:cTn id="13" dur="250" autoRev="1" fill="remove"/>
                                        <p:tgtEl>
                                          <p:spTgt spid="8">
                                            <p:txEl>
                                              <p:pRg st="1" end="1"/>
                                            </p:txEl>
                                          </p:spTgt>
                                        </p:tgtEl>
                                        <p:attrNameLst>
                                          <p:attrName>style.color</p:attrName>
                                        </p:attrNameLst>
                                      </p:cBhvr>
                                      <p:to>
                                        <a:schemeClr val="bg1"/>
                                      </p:to>
                                    </p:animClr>
                                    <p:animClr clrSpc="rgb" dir="cw">
                                      <p:cBhvr>
                                        <p:cTn id="14" dur="250" autoRev="1" fill="remove"/>
                                        <p:tgtEl>
                                          <p:spTgt spid="8">
                                            <p:txEl>
                                              <p:pRg st="1" end="1"/>
                                            </p:txEl>
                                          </p:spTgt>
                                        </p:tgtEl>
                                        <p:attrNameLst>
                                          <p:attrName>fillcolor</p:attrName>
                                        </p:attrNameLst>
                                      </p:cBhvr>
                                      <p:to>
                                        <a:schemeClr val="bg1"/>
                                      </p:to>
                                    </p:animClr>
                                    <p:set>
                                      <p:cBhvr>
                                        <p:cTn id="15" dur="250" autoRev="1" fill="remove"/>
                                        <p:tgtEl>
                                          <p:spTgt spid="8">
                                            <p:txEl>
                                              <p:pRg st="1" end="1"/>
                                            </p:txEl>
                                          </p:spTgt>
                                        </p:tgtEl>
                                        <p:attrNameLst>
                                          <p:attrName>fill.type</p:attrName>
                                        </p:attrNameLst>
                                      </p:cBhvr>
                                      <p:to>
                                        <p:strVal val="solid"/>
                                      </p:to>
                                    </p:set>
                                    <p:set>
                                      <p:cBhvr>
                                        <p:cTn id="16" dur="250" autoRev="1" fill="remove"/>
                                        <p:tgtEl>
                                          <p:spTgt spid="8">
                                            <p:txEl>
                                              <p:pRg st="1" end="1"/>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27" presetClass="emph" presetSubtype="0" fill="remove" nodeType="clickEffect">
                                  <p:stCondLst>
                                    <p:cond delay="0"/>
                                  </p:stCondLst>
                                  <p:childTnLst>
                                    <p:animClr clrSpc="rgb" dir="cw">
                                      <p:cBhvr override="childStyle">
                                        <p:cTn id="20" dur="250" autoRev="1" fill="remove"/>
                                        <p:tgtEl>
                                          <p:spTgt spid="8">
                                            <p:txEl>
                                              <p:pRg st="2" end="2"/>
                                            </p:txEl>
                                          </p:spTgt>
                                        </p:tgtEl>
                                        <p:attrNameLst>
                                          <p:attrName>style.color</p:attrName>
                                        </p:attrNameLst>
                                      </p:cBhvr>
                                      <p:to>
                                        <a:schemeClr val="bg1"/>
                                      </p:to>
                                    </p:animClr>
                                    <p:animClr clrSpc="rgb" dir="cw">
                                      <p:cBhvr>
                                        <p:cTn id="21" dur="250" autoRev="1" fill="remove"/>
                                        <p:tgtEl>
                                          <p:spTgt spid="8">
                                            <p:txEl>
                                              <p:pRg st="2" end="2"/>
                                            </p:txEl>
                                          </p:spTgt>
                                        </p:tgtEl>
                                        <p:attrNameLst>
                                          <p:attrName>fillcolor</p:attrName>
                                        </p:attrNameLst>
                                      </p:cBhvr>
                                      <p:to>
                                        <a:schemeClr val="bg1"/>
                                      </p:to>
                                    </p:animClr>
                                    <p:set>
                                      <p:cBhvr>
                                        <p:cTn id="22" dur="250" autoRev="1" fill="remove"/>
                                        <p:tgtEl>
                                          <p:spTgt spid="8">
                                            <p:txEl>
                                              <p:pRg st="2" end="2"/>
                                            </p:txEl>
                                          </p:spTgt>
                                        </p:tgtEl>
                                        <p:attrNameLst>
                                          <p:attrName>fill.type</p:attrName>
                                        </p:attrNameLst>
                                      </p:cBhvr>
                                      <p:to>
                                        <p:strVal val="solid"/>
                                      </p:to>
                                    </p:set>
                                    <p:set>
                                      <p:cBhvr>
                                        <p:cTn id="23" dur="250" autoRev="1" fill="remove"/>
                                        <p:tgtEl>
                                          <p:spTgt spid="8">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fld id="{22C43A00-C0E5-F64E-B7F3-B20E065A2C7A}" type="slidenum">
              <a:rPr lang="de-DE" smtClean="0"/>
              <a:pPr/>
              <a:t>8</a:t>
            </a:fld>
            <a:endParaRPr lang="de-DE" dirty="0"/>
          </a:p>
        </p:txBody>
      </p:sp>
      <p:sp>
        <p:nvSpPr>
          <p:cNvPr id="3" name="Fußzeilenplatzhalter 2"/>
          <p:cNvSpPr>
            <a:spLocks noGrp="1"/>
          </p:cNvSpPr>
          <p:nvPr>
            <p:ph type="ftr" sz="quarter" idx="11"/>
          </p:nvPr>
        </p:nvSpPr>
        <p:spPr/>
        <p:txBody>
          <a:bodyPr/>
          <a:lstStyle/>
          <a:p>
            <a:r>
              <a:rPr lang="de-DE" dirty="0"/>
              <a:t>Risiko für Essstörungen reduzieren, Michelle Widmer</a:t>
            </a:r>
          </a:p>
        </p:txBody>
      </p:sp>
      <p:sp>
        <p:nvSpPr>
          <p:cNvPr id="9" name="Datumsplatzhalter 8"/>
          <p:cNvSpPr>
            <a:spLocks noGrp="1"/>
          </p:cNvSpPr>
          <p:nvPr>
            <p:ph type="dt" sz="half" idx="12"/>
          </p:nvPr>
        </p:nvSpPr>
        <p:spPr/>
        <p:txBody>
          <a:bodyPr/>
          <a:lstStyle/>
          <a:p>
            <a:fld id="{35D235FA-4673-467F-9120-2F506015EE32}" type="datetime1">
              <a:rPr lang="de-DE" smtClean="0"/>
              <a:t>14.11.2022</a:t>
            </a:fld>
            <a:endParaRPr lang="de-DE" dirty="0"/>
          </a:p>
        </p:txBody>
      </p:sp>
      <p:sp>
        <p:nvSpPr>
          <p:cNvPr id="8" name="Textplatzhalter 7"/>
          <p:cNvSpPr>
            <a:spLocks noGrp="1"/>
          </p:cNvSpPr>
          <p:nvPr>
            <p:ph type="body" sz="quarter" idx="13"/>
          </p:nvPr>
        </p:nvSpPr>
        <p:spPr>
          <a:xfrm>
            <a:off x="534351" y="1950377"/>
            <a:ext cx="8069899" cy="4305519"/>
          </a:xfrm>
        </p:spPr>
        <p:txBody>
          <a:bodyPr>
            <a:noAutofit/>
          </a:bodyPr>
          <a:lstStyle/>
          <a:p>
            <a:pPr marL="0" indent="0" algn="ctr" defTabSz="914400">
              <a:lnSpc>
                <a:spcPts val="1920"/>
              </a:lnSpc>
              <a:buNone/>
              <a:tabLst/>
              <a:defRPr/>
            </a:pPr>
            <a:r>
              <a:rPr lang="de-CH" sz="1900" dirty="0" err="1" smtClean="0">
                <a:latin typeface="+mj-lt"/>
              </a:rPr>
              <a:t>Avoidant</a:t>
            </a:r>
            <a:r>
              <a:rPr lang="de-CH" sz="1900" dirty="0" smtClean="0">
                <a:latin typeface="+mj-lt"/>
              </a:rPr>
              <a:t>/</a:t>
            </a:r>
            <a:r>
              <a:rPr lang="de-CH" sz="1900" dirty="0" err="1" smtClean="0">
                <a:latin typeface="+mj-lt"/>
              </a:rPr>
              <a:t>restrictive</a:t>
            </a:r>
            <a:r>
              <a:rPr lang="de-CH" sz="1900" dirty="0" smtClean="0">
                <a:latin typeface="+mj-lt"/>
              </a:rPr>
              <a:t> Food </a:t>
            </a:r>
            <a:r>
              <a:rPr lang="de-CH" sz="1900" dirty="0" err="1" smtClean="0">
                <a:latin typeface="+mj-lt"/>
              </a:rPr>
              <a:t>Intake</a:t>
            </a:r>
            <a:r>
              <a:rPr lang="de-CH" sz="1900" dirty="0" smtClean="0">
                <a:latin typeface="+mj-lt"/>
              </a:rPr>
              <a:t> </a:t>
            </a:r>
            <a:r>
              <a:rPr lang="de-CH" sz="1900" dirty="0" err="1" smtClean="0">
                <a:latin typeface="+mj-lt"/>
              </a:rPr>
              <a:t>Disorder</a:t>
            </a:r>
            <a:r>
              <a:rPr lang="de-CH" sz="1900" dirty="0">
                <a:latin typeface="+mj-lt"/>
              </a:rPr>
              <a:t>:</a:t>
            </a:r>
            <a:r>
              <a:rPr lang="de-CH" sz="1900" dirty="0" smtClean="0">
                <a:latin typeface="+mj-lt"/>
              </a:rPr>
              <a:t> </a:t>
            </a:r>
          </a:p>
          <a:p>
            <a:pPr marL="0" indent="0" algn="ctr" defTabSz="914400">
              <a:lnSpc>
                <a:spcPts val="1920"/>
              </a:lnSpc>
              <a:buNone/>
              <a:tabLst/>
              <a:defRPr/>
            </a:pPr>
            <a:r>
              <a:rPr lang="de-CH" sz="1900" dirty="0" smtClean="0">
                <a:latin typeface="+mj-lt"/>
              </a:rPr>
              <a:t>Vermeidende-restriktive Essstörung</a:t>
            </a:r>
          </a:p>
          <a:p>
            <a:pPr marL="0" indent="0" algn="ctr" defTabSz="914400">
              <a:lnSpc>
                <a:spcPts val="1920"/>
              </a:lnSpc>
              <a:buNone/>
              <a:tabLst/>
              <a:defRPr/>
            </a:pPr>
            <a:endParaRPr lang="de-CH" sz="1900" dirty="0" smtClean="0">
              <a:latin typeface="+mj-lt"/>
            </a:endParaRPr>
          </a:p>
          <a:p>
            <a:pPr>
              <a:lnSpc>
                <a:spcPts val="1900"/>
              </a:lnSpc>
              <a:spcBef>
                <a:spcPts val="1200"/>
              </a:spcBef>
            </a:pPr>
            <a:r>
              <a:rPr lang="en-US" sz="1800" dirty="0" err="1"/>
              <a:t>Gründe</a:t>
            </a:r>
            <a:r>
              <a:rPr lang="en-US" sz="1800" dirty="0"/>
              <a:t> </a:t>
            </a:r>
            <a:r>
              <a:rPr lang="en-US" sz="1800" dirty="0" err="1"/>
              <a:t>für</a:t>
            </a:r>
            <a:r>
              <a:rPr lang="en-US" sz="1800" dirty="0"/>
              <a:t> die </a:t>
            </a:r>
            <a:r>
              <a:rPr lang="en-US" sz="1800" dirty="0" err="1"/>
              <a:t>tiefe</a:t>
            </a:r>
            <a:r>
              <a:rPr lang="en-US" sz="1800" dirty="0"/>
              <a:t> </a:t>
            </a:r>
            <a:r>
              <a:rPr lang="en-US" sz="1800" dirty="0" err="1"/>
              <a:t>Nahrungszufuhr</a:t>
            </a:r>
            <a:r>
              <a:rPr lang="en-US" sz="1800" dirty="0"/>
              <a:t>:</a:t>
            </a:r>
          </a:p>
          <a:p>
            <a:pPr marL="452438" indent="-179388">
              <a:lnSpc>
                <a:spcPts val="1900"/>
              </a:lnSpc>
              <a:buFontTx/>
              <a:buChar char="-"/>
              <a:tabLst>
                <a:tab pos="357188" algn="l"/>
              </a:tabLst>
            </a:pPr>
            <a:r>
              <a:rPr lang="en-US" sz="1800" dirty="0" err="1"/>
              <a:t>Selektives</a:t>
            </a:r>
            <a:r>
              <a:rPr lang="en-US" sz="1800" dirty="0"/>
              <a:t>/</a:t>
            </a:r>
            <a:r>
              <a:rPr lang="en-US" sz="1800" dirty="0" err="1"/>
              <a:t>wählerisches</a:t>
            </a:r>
            <a:r>
              <a:rPr lang="en-US" sz="1800" dirty="0"/>
              <a:t> Essen </a:t>
            </a:r>
            <a:r>
              <a:rPr lang="en-US" sz="1800" dirty="0" err="1"/>
              <a:t>seit</a:t>
            </a:r>
            <a:r>
              <a:rPr lang="en-US" sz="1800" dirty="0"/>
              <a:t> </a:t>
            </a:r>
            <a:r>
              <a:rPr lang="en-US" sz="1800" dirty="0" err="1" smtClean="0"/>
              <a:t>Kindheit</a:t>
            </a:r>
            <a:r>
              <a:rPr lang="en-US" sz="1800" dirty="0" smtClean="0"/>
              <a:t> </a:t>
            </a:r>
            <a:r>
              <a:rPr lang="en-US" sz="1800" dirty="0"/>
              <a:t>(28.7%)</a:t>
            </a:r>
          </a:p>
          <a:p>
            <a:pPr marL="452438" indent="-179388">
              <a:lnSpc>
                <a:spcPts val="1900"/>
              </a:lnSpc>
              <a:buFontTx/>
              <a:buChar char="-"/>
              <a:tabLst>
                <a:tab pos="357188" algn="l"/>
              </a:tabLst>
            </a:pPr>
            <a:r>
              <a:rPr lang="en-US" sz="1800" dirty="0" err="1"/>
              <a:t>Generalisierte</a:t>
            </a:r>
            <a:r>
              <a:rPr lang="en-US" sz="1800" dirty="0"/>
              <a:t> Angst (21.4%)</a:t>
            </a:r>
          </a:p>
          <a:p>
            <a:pPr marL="452438" indent="-179388">
              <a:lnSpc>
                <a:spcPts val="1900"/>
              </a:lnSpc>
              <a:buFontTx/>
              <a:buChar char="-"/>
              <a:tabLst>
                <a:tab pos="357188" algn="l"/>
              </a:tabLst>
            </a:pPr>
            <a:r>
              <a:rPr lang="en-US" sz="1800" dirty="0"/>
              <a:t>Gastrointestinal </a:t>
            </a:r>
            <a:r>
              <a:rPr lang="en-US" sz="1800" dirty="0" err="1"/>
              <a:t>Symptome</a:t>
            </a:r>
            <a:r>
              <a:rPr lang="en-US" sz="1800" dirty="0"/>
              <a:t> (19.4%)</a:t>
            </a:r>
          </a:p>
          <a:p>
            <a:pPr marL="452438" indent="-179388">
              <a:lnSpc>
                <a:spcPts val="1900"/>
              </a:lnSpc>
              <a:buFontTx/>
              <a:buChar char="-"/>
              <a:tabLst>
                <a:tab pos="357188" algn="l"/>
              </a:tabLst>
            </a:pPr>
            <a:r>
              <a:rPr lang="en-US" sz="1800" dirty="0" err="1"/>
              <a:t>Erbrechen</a:t>
            </a:r>
            <a:r>
              <a:rPr lang="en-US" sz="1800" dirty="0"/>
              <a:t>/</a:t>
            </a:r>
            <a:r>
              <a:rPr lang="en-US" sz="1800" dirty="0" err="1"/>
              <a:t>Ersticken</a:t>
            </a:r>
            <a:r>
              <a:rPr lang="en-US" sz="1800" dirty="0"/>
              <a:t> in der </a:t>
            </a:r>
            <a:r>
              <a:rPr lang="en-US" sz="1800" dirty="0" err="1"/>
              <a:t>Vergangenheit</a:t>
            </a:r>
            <a:r>
              <a:rPr lang="en-US" sz="1800" dirty="0"/>
              <a:t> (13.2%)</a:t>
            </a:r>
          </a:p>
          <a:p>
            <a:pPr marL="452438" indent="-179388">
              <a:lnSpc>
                <a:spcPts val="1900"/>
              </a:lnSpc>
              <a:buFontTx/>
              <a:buChar char="-"/>
              <a:tabLst>
                <a:tab pos="357188" algn="l"/>
              </a:tabLst>
            </a:pPr>
            <a:r>
              <a:rPr lang="en-US" sz="1800" dirty="0" err="1"/>
              <a:t>Lebensmittelallergien</a:t>
            </a:r>
            <a:r>
              <a:rPr lang="en-US" sz="1800" dirty="0"/>
              <a:t> (4.1</a:t>
            </a:r>
            <a:r>
              <a:rPr lang="en-US" sz="1800" dirty="0" smtClean="0"/>
              <a:t>%)</a:t>
            </a:r>
          </a:p>
          <a:p>
            <a:pPr marL="273050" indent="0">
              <a:lnSpc>
                <a:spcPts val="1900"/>
              </a:lnSpc>
              <a:buNone/>
              <a:tabLst>
                <a:tab pos="357188" algn="l"/>
              </a:tabLst>
            </a:pPr>
            <a:endParaRPr lang="de-DE" altLang="de-DE" sz="1800" dirty="0" smtClean="0">
              <a:solidFill>
                <a:srgbClr val="202124"/>
              </a:solidFill>
              <a:latin typeface="+mj-lt"/>
            </a:endParaRPr>
          </a:p>
          <a:p>
            <a:pPr marL="0" indent="0" defTabSz="914400">
              <a:lnSpc>
                <a:spcPts val="1920"/>
              </a:lnSpc>
              <a:spcBef>
                <a:spcPts val="0"/>
              </a:spcBef>
              <a:buNone/>
              <a:tabLst/>
              <a:defRPr/>
            </a:pPr>
            <a:r>
              <a:rPr lang="de-CH" sz="1100" dirty="0" err="1"/>
              <a:t>Falkai</a:t>
            </a:r>
            <a:r>
              <a:rPr lang="de-CH" sz="1100" dirty="0"/>
              <a:t> &amp; Döpfner (2015). Diagnostische Kriterien DSM-5</a:t>
            </a:r>
            <a:r>
              <a:rPr lang="de-CH" sz="1100" dirty="0" smtClean="0"/>
              <a:t>.</a:t>
            </a:r>
          </a:p>
          <a:p>
            <a:pPr marL="0" indent="0" defTabSz="914400">
              <a:lnSpc>
                <a:spcPts val="1920"/>
              </a:lnSpc>
              <a:spcBef>
                <a:spcPts val="0"/>
              </a:spcBef>
              <a:buNone/>
              <a:tabLst/>
              <a:defRPr/>
            </a:pPr>
            <a:r>
              <a:rPr lang="en-US" sz="1100" dirty="0"/>
              <a:t>Fisher et al. (2014</a:t>
            </a:r>
            <a:r>
              <a:rPr lang="en-US" sz="1100" dirty="0" smtClean="0"/>
              <a:t>)</a:t>
            </a:r>
            <a:r>
              <a:rPr lang="de-DE" sz="1100" dirty="0">
                <a:solidFill>
                  <a:srgbClr val="202124"/>
                </a:solidFill>
              </a:rPr>
              <a:t>.</a:t>
            </a:r>
            <a:endParaRPr lang="de-DE" altLang="de-DE" sz="1100" dirty="0">
              <a:solidFill>
                <a:srgbClr val="202124"/>
              </a:solidFill>
            </a:endParaRPr>
          </a:p>
          <a:p>
            <a:pPr marL="0" indent="0" defTabSz="914400">
              <a:lnSpc>
                <a:spcPts val="1920"/>
              </a:lnSpc>
              <a:buNone/>
              <a:tabLst/>
              <a:defRPr/>
            </a:pPr>
            <a:endParaRPr lang="de-DE" altLang="de-DE" sz="1800" dirty="0">
              <a:solidFill>
                <a:srgbClr val="202124"/>
              </a:solidFill>
              <a:latin typeface="+mj-lt"/>
            </a:endParaRPr>
          </a:p>
        </p:txBody>
      </p:sp>
      <p:sp>
        <p:nvSpPr>
          <p:cNvPr id="7" name="Titel 6"/>
          <p:cNvSpPr>
            <a:spLocks noGrp="1"/>
          </p:cNvSpPr>
          <p:nvPr>
            <p:ph type="title"/>
          </p:nvPr>
        </p:nvSpPr>
        <p:spPr>
          <a:xfrm>
            <a:off x="539748" y="1191683"/>
            <a:ext cx="8064502" cy="435609"/>
          </a:xfrm>
        </p:spPr>
        <p:txBody>
          <a:bodyPr/>
          <a:lstStyle/>
          <a:p>
            <a:r>
              <a:rPr lang="nl-NL" dirty="0" smtClean="0"/>
              <a:t>Diagnose ARFID</a:t>
            </a:r>
            <a:endParaRPr lang="en-GB" dirty="0"/>
          </a:p>
        </p:txBody>
      </p:sp>
    </p:spTree>
    <p:extLst>
      <p:ext uri="{BB962C8B-B14F-4D97-AF65-F5344CB8AC3E}">
        <p14:creationId xmlns:p14="http://schemas.microsoft.com/office/powerpoint/2010/main" val="2224109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 calcmode="lin" valueType="num">
                                      <p:cBhvr additive="base">
                                        <p:cTn id="7"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anim calcmode="lin" valueType="num">
                                      <p:cBhvr additive="base">
                                        <p:cTn id="1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anim calcmode="lin" valueType="num">
                                      <p:cBhvr additive="base">
                                        <p:cTn id="15"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anim calcmode="lin" valueType="num">
                                      <p:cBhvr additive="base">
                                        <p:cTn id="19"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anim calcmode="lin" valueType="num">
                                      <p:cBhvr additive="base">
                                        <p:cTn id="23"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anim calcmode="lin" valueType="num">
                                      <p:cBhvr additive="base">
                                        <p:cTn id="27"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fld id="{22C43A00-C0E5-F64E-B7F3-B20E065A2C7A}" type="slidenum">
              <a:rPr lang="de-DE" smtClean="0"/>
              <a:pPr/>
              <a:t>9</a:t>
            </a:fld>
            <a:endParaRPr lang="de-DE" dirty="0"/>
          </a:p>
        </p:txBody>
      </p:sp>
      <p:sp>
        <p:nvSpPr>
          <p:cNvPr id="3" name="Fußzeilenplatzhalter 2"/>
          <p:cNvSpPr>
            <a:spLocks noGrp="1"/>
          </p:cNvSpPr>
          <p:nvPr>
            <p:ph type="ftr" sz="quarter" idx="11"/>
          </p:nvPr>
        </p:nvSpPr>
        <p:spPr/>
        <p:txBody>
          <a:bodyPr/>
          <a:lstStyle/>
          <a:p>
            <a:r>
              <a:rPr lang="de-DE" dirty="0"/>
              <a:t>Risiko für Essstörungen reduzieren, Michelle Widmer</a:t>
            </a:r>
          </a:p>
        </p:txBody>
      </p:sp>
      <p:sp>
        <p:nvSpPr>
          <p:cNvPr id="9" name="Datumsplatzhalter 8"/>
          <p:cNvSpPr>
            <a:spLocks noGrp="1"/>
          </p:cNvSpPr>
          <p:nvPr>
            <p:ph type="dt" sz="half" idx="12"/>
          </p:nvPr>
        </p:nvSpPr>
        <p:spPr/>
        <p:txBody>
          <a:bodyPr/>
          <a:lstStyle/>
          <a:p>
            <a:fld id="{35D235FA-4673-467F-9120-2F506015EE32}" type="datetime1">
              <a:rPr lang="de-DE" smtClean="0"/>
              <a:t>14.11.2022</a:t>
            </a:fld>
            <a:endParaRPr lang="de-DE" dirty="0"/>
          </a:p>
        </p:txBody>
      </p:sp>
      <p:sp>
        <p:nvSpPr>
          <p:cNvPr id="8" name="Textplatzhalter 7"/>
          <p:cNvSpPr>
            <a:spLocks noGrp="1"/>
          </p:cNvSpPr>
          <p:nvPr>
            <p:ph type="body" sz="quarter" idx="13"/>
          </p:nvPr>
        </p:nvSpPr>
        <p:spPr>
          <a:xfrm>
            <a:off x="534351" y="1950377"/>
            <a:ext cx="8241787" cy="4305519"/>
          </a:xfrm>
        </p:spPr>
        <p:txBody>
          <a:bodyPr>
            <a:noAutofit/>
          </a:bodyPr>
          <a:lstStyle/>
          <a:p>
            <a:pPr>
              <a:lnSpc>
                <a:spcPts val="1920"/>
              </a:lnSpc>
            </a:pPr>
            <a:r>
              <a:rPr lang="de-CH" sz="1900" dirty="0" smtClean="0"/>
              <a:t>Signifikantes </a:t>
            </a:r>
            <a:r>
              <a:rPr lang="de-CH" sz="1900" dirty="0"/>
              <a:t>Ernährungsdefizit</a:t>
            </a:r>
          </a:p>
          <a:p>
            <a:pPr>
              <a:lnSpc>
                <a:spcPts val="1920"/>
              </a:lnSpc>
            </a:pPr>
            <a:r>
              <a:rPr lang="de-CH" sz="1900" dirty="0" smtClean="0"/>
              <a:t>Signifikante </a:t>
            </a:r>
            <a:r>
              <a:rPr lang="de-CH" sz="1900" dirty="0"/>
              <a:t>Gewichtsabnahme </a:t>
            </a:r>
            <a:r>
              <a:rPr lang="de-CH" sz="1900" dirty="0" smtClean="0"/>
              <a:t>(Ausbleiben </a:t>
            </a:r>
            <a:r>
              <a:rPr lang="de-CH" sz="1900" dirty="0"/>
              <a:t>einer </a:t>
            </a:r>
            <a:r>
              <a:rPr lang="de-CH" sz="1900" dirty="0" smtClean="0"/>
              <a:t>Zunahme </a:t>
            </a:r>
            <a:r>
              <a:rPr lang="de-CH" sz="1900" dirty="0"/>
              <a:t>bei Kindern)</a:t>
            </a:r>
          </a:p>
          <a:p>
            <a:pPr>
              <a:lnSpc>
                <a:spcPts val="1920"/>
              </a:lnSpc>
            </a:pPr>
            <a:r>
              <a:rPr lang="de-CH" sz="1900" dirty="0"/>
              <a:t>Abhängigkeit einer </a:t>
            </a:r>
            <a:r>
              <a:rPr lang="de-CH" sz="1900" dirty="0" err="1"/>
              <a:t>Sondenkost</a:t>
            </a:r>
            <a:r>
              <a:rPr lang="de-CH" sz="1900" dirty="0"/>
              <a:t> </a:t>
            </a:r>
            <a:r>
              <a:rPr lang="de-CH" sz="1900" dirty="0" smtClean="0"/>
              <a:t>/ oralen </a:t>
            </a:r>
            <a:r>
              <a:rPr lang="de-CH" sz="1900" dirty="0"/>
              <a:t>Nahrungsergänzung</a:t>
            </a:r>
          </a:p>
          <a:p>
            <a:pPr>
              <a:lnSpc>
                <a:spcPts val="1920"/>
              </a:lnSpc>
            </a:pPr>
            <a:r>
              <a:rPr lang="de-CH" sz="1900" dirty="0"/>
              <a:t>Deutliche Beeinträchtigung der psychosozialen Funktion</a:t>
            </a:r>
          </a:p>
          <a:p>
            <a:pPr>
              <a:lnSpc>
                <a:spcPts val="1920"/>
              </a:lnSpc>
            </a:pPr>
            <a:r>
              <a:rPr lang="en-US" sz="1900" dirty="0" err="1"/>
              <a:t>Ausgeschlossen</a:t>
            </a:r>
            <a:r>
              <a:rPr lang="en-US" sz="1900" dirty="0"/>
              <a:t> </a:t>
            </a:r>
            <a:r>
              <a:rPr lang="en-US" sz="1900" dirty="0" err="1"/>
              <a:t>werden</a:t>
            </a:r>
            <a:r>
              <a:rPr lang="en-US" sz="1900" dirty="0"/>
              <a:t> </a:t>
            </a:r>
            <a:r>
              <a:rPr lang="en-US" sz="1900" dirty="0" smtClean="0"/>
              <a:t>muss:</a:t>
            </a:r>
            <a:endParaRPr lang="en-US" sz="1900" dirty="0"/>
          </a:p>
          <a:p>
            <a:pPr marL="452438" indent="-179388">
              <a:lnSpc>
                <a:spcPts val="1920"/>
              </a:lnSpc>
              <a:buFontTx/>
              <a:buChar char="-"/>
              <a:tabLst>
                <a:tab pos="357188" algn="l"/>
              </a:tabLst>
            </a:pPr>
            <a:r>
              <a:rPr lang="en-US" sz="1900" dirty="0" err="1" smtClean="0"/>
              <a:t>Eine</a:t>
            </a:r>
            <a:r>
              <a:rPr lang="en-US" sz="1900" dirty="0" smtClean="0"/>
              <a:t> </a:t>
            </a:r>
            <a:r>
              <a:rPr lang="en-US" sz="1900" dirty="0" err="1"/>
              <a:t>fehlenden</a:t>
            </a:r>
            <a:r>
              <a:rPr lang="en-US" sz="1900" dirty="0"/>
              <a:t> </a:t>
            </a:r>
            <a:r>
              <a:rPr lang="en-US" sz="1900" dirty="0" err="1"/>
              <a:t>Nahrungsmittelverfügbarkeit</a:t>
            </a:r>
            <a:r>
              <a:rPr lang="en-US" sz="1900" dirty="0"/>
              <a:t> </a:t>
            </a:r>
            <a:r>
              <a:rPr lang="en-US" sz="1900" dirty="0" err="1"/>
              <a:t>oder</a:t>
            </a:r>
            <a:r>
              <a:rPr lang="en-US" sz="1900" dirty="0"/>
              <a:t> </a:t>
            </a:r>
            <a:r>
              <a:rPr lang="en-US" sz="1900" dirty="0" err="1" smtClean="0"/>
              <a:t>kulturelle</a:t>
            </a:r>
            <a:r>
              <a:rPr lang="en-US" sz="1900" dirty="0" smtClean="0"/>
              <a:t> </a:t>
            </a:r>
            <a:r>
              <a:rPr lang="en-US" sz="1900" dirty="0"/>
              <a:t>Praxis </a:t>
            </a:r>
          </a:p>
          <a:p>
            <a:pPr marL="452438" indent="-179388">
              <a:lnSpc>
                <a:spcPts val="1920"/>
              </a:lnSpc>
              <a:buFontTx/>
              <a:buChar char="-"/>
              <a:tabLst>
                <a:tab pos="357188" algn="l"/>
              </a:tabLst>
            </a:pPr>
            <a:r>
              <a:rPr lang="en-US" sz="1900" dirty="0" err="1" smtClean="0"/>
              <a:t>Teil</a:t>
            </a:r>
            <a:r>
              <a:rPr lang="en-US" sz="1900" dirty="0" smtClean="0"/>
              <a:t> </a:t>
            </a:r>
            <a:r>
              <a:rPr lang="en-US" sz="1900" dirty="0" err="1"/>
              <a:t>einer</a:t>
            </a:r>
            <a:r>
              <a:rPr lang="en-US" sz="1900" dirty="0"/>
              <a:t> Anorexia </a:t>
            </a:r>
            <a:r>
              <a:rPr lang="en-US" sz="1900" dirty="0" err="1"/>
              <a:t>oder</a:t>
            </a:r>
            <a:r>
              <a:rPr lang="en-US" sz="1900" dirty="0"/>
              <a:t> Bulimia </a:t>
            </a:r>
            <a:r>
              <a:rPr lang="en-US" sz="1900" dirty="0" smtClean="0"/>
              <a:t>Nervosa </a:t>
            </a:r>
            <a:r>
              <a:rPr lang="en-US" sz="1900" dirty="0" err="1" smtClean="0"/>
              <a:t>oder</a:t>
            </a:r>
            <a:r>
              <a:rPr lang="en-US" sz="1900" dirty="0" smtClean="0"/>
              <a:t> </a:t>
            </a:r>
            <a:r>
              <a:rPr lang="en-US" sz="1900" dirty="0" err="1" smtClean="0"/>
              <a:t>eine</a:t>
            </a:r>
            <a:r>
              <a:rPr lang="en-US" sz="1900" dirty="0" smtClean="0"/>
              <a:t> </a:t>
            </a:r>
            <a:r>
              <a:rPr lang="de-CH" sz="1900" dirty="0" smtClean="0"/>
              <a:t>Störung </a:t>
            </a:r>
            <a:r>
              <a:rPr lang="de-CH" sz="1900" dirty="0"/>
              <a:t>in der Wahrnehmung </a:t>
            </a:r>
            <a:r>
              <a:rPr lang="de-CH" sz="1900" dirty="0" smtClean="0"/>
              <a:t>bezüglich Figur / Gewicht</a:t>
            </a:r>
            <a:endParaRPr lang="en-US" sz="1900" dirty="0"/>
          </a:p>
          <a:p>
            <a:pPr marL="452438" indent="-179388">
              <a:lnSpc>
                <a:spcPts val="1920"/>
              </a:lnSpc>
              <a:buFontTx/>
              <a:buChar char="-"/>
              <a:tabLst>
                <a:tab pos="357188" algn="l"/>
              </a:tabLst>
            </a:pPr>
            <a:r>
              <a:rPr lang="de-DE" altLang="de-DE" sz="1900" dirty="0" smtClean="0">
                <a:latin typeface="inherit"/>
              </a:rPr>
              <a:t>Dass die </a:t>
            </a:r>
            <a:r>
              <a:rPr lang="de-DE" altLang="de-DE" sz="1900" dirty="0">
                <a:latin typeface="inherit"/>
              </a:rPr>
              <a:t>Essstörung </a:t>
            </a:r>
            <a:r>
              <a:rPr lang="de-DE" altLang="de-DE" sz="1900" dirty="0" smtClean="0">
                <a:latin typeface="inherit"/>
              </a:rPr>
              <a:t>auf </a:t>
            </a:r>
            <a:r>
              <a:rPr lang="de-DE" altLang="de-DE" sz="1900" dirty="0">
                <a:latin typeface="inherit"/>
              </a:rPr>
              <a:t>eine Begleiterkrankung zurückzuführen </a:t>
            </a:r>
            <a:r>
              <a:rPr lang="de-DE" altLang="de-DE" sz="1900" dirty="0" smtClean="0">
                <a:latin typeface="inherit"/>
              </a:rPr>
              <a:t>oder durch eine </a:t>
            </a:r>
            <a:r>
              <a:rPr lang="de-DE" altLang="de-DE" sz="1900" dirty="0">
                <a:latin typeface="inherit"/>
              </a:rPr>
              <a:t>andere psychische Störung erklärbar ist</a:t>
            </a:r>
            <a:endParaRPr lang="de-DE" altLang="de-DE" sz="1900" dirty="0" smtClean="0">
              <a:latin typeface="inherit"/>
            </a:endParaRPr>
          </a:p>
          <a:p>
            <a:pPr marL="273050" indent="0">
              <a:lnSpc>
                <a:spcPts val="1920"/>
              </a:lnSpc>
              <a:spcBef>
                <a:spcPts val="300"/>
              </a:spcBef>
              <a:buNone/>
              <a:tabLst>
                <a:tab pos="179388" algn="l"/>
              </a:tabLst>
            </a:pPr>
            <a:endParaRPr lang="de-DE" altLang="de-DE" sz="1800" dirty="0">
              <a:latin typeface="inherit"/>
            </a:endParaRPr>
          </a:p>
          <a:p>
            <a:pPr marL="0" indent="0" defTabSz="914400">
              <a:lnSpc>
                <a:spcPts val="2160"/>
              </a:lnSpc>
              <a:buNone/>
              <a:tabLst/>
              <a:defRPr/>
            </a:pPr>
            <a:r>
              <a:rPr lang="de-CH" sz="1100" dirty="0" err="1"/>
              <a:t>Falkai</a:t>
            </a:r>
            <a:r>
              <a:rPr lang="de-CH" sz="1100" dirty="0"/>
              <a:t> &amp; Döpfner (2015). Diagnostische Kriterien DSM-5.</a:t>
            </a:r>
            <a:endParaRPr lang="de-DE" altLang="de-DE" sz="1100" dirty="0">
              <a:solidFill>
                <a:srgbClr val="202124"/>
              </a:solidFill>
            </a:endParaRPr>
          </a:p>
        </p:txBody>
      </p:sp>
      <p:sp>
        <p:nvSpPr>
          <p:cNvPr id="7" name="Titel 6"/>
          <p:cNvSpPr>
            <a:spLocks noGrp="1"/>
          </p:cNvSpPr>
          <p:nvPr>
            <p:ph type="title"/>
          </p:nvPr>
        </p:nvSpPr>
        <p:spPr>
          <a:xfrm>
            <a:off x="539748" y="1191683"/>
            <a:ext cx="8064502" cy="435609"/>
          </a:xfrm>
        </p:spPr>
        <p:txBody>
          <a:bodyPr/>
          <a:lstStyle/>
          <a:p>
            <a:r>
              <a:rPr lang="nl-NL" dirty="0" err="1" smtClean="0"/>
              <a:t>Diagnosekriterien</a:t>
            </a:r>
            <a:r>
              <a:rPr lang="nl-NL" dirty="0" smtClean="0"/>
              <a:t> ARFID</a:t>
            </a:r>
            <a:endParaRPr lang="en-GB" dirty="0"/>
          </a:p>
        </p:txBody>
      </p:sp>
    </p:spTree>
    <p:extLst>
      <p:ext uri="{BB962C8B-B14F-4D97-AF65-F5344CB8AC3E}">
        <p14:creationId xmlns:p14="http://schemas.microsoft.com/office/powerpoint/2010/main" val="338487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additive="base">
                                        <p:cTn id="35"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8">
                                            <p:txEl>
                                              <p:pRg st="6" end="6"/>
                                            </p:txEl>
                                          </p:spTgt>
                                        </p:tgtEl>
                                        <p:attrNameLst>
                                          <p:attrName>style.visibility</p:attrName>
                                        </p:attrNameLst>
                                      </p:cBhvr>
                                      <p:to>
                                        <p:strVal val="visible"/>
                                      </p:to>
                                    </p:set>
                                    <p:anim calcmode="lin" valueType="num">
                                      <p:cBhvr additive="base">
                                        <p:cTn id="39"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8">
                                            <p:txEl>
                                              <p:pRg st="7" end="7"/>
                                            </p:txEl>
                                          </p:spTgt>
                                        </p:tgtEl>
                                        <p:attrNameLst>
                                          <p:attrName>style.visibility</p:attrName>
                                        </p:attrNameLst>
                                      </p:cBhvr>
                                      <p:to>
                                        <p:strVal val="visible"/>
                                      </p:to>
                                    </p:set>
                                    <p:anim calcmode="lin" valueType="num">
                                      <p:cBhvr additive="base">
                                        <p:cTn id="43"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theme/theme1.xml><?xml version="1.0" encoding="utf-8"?>
<a:theme xmlns:a="http://schemas.openxmlformats.org/drawingml/2006/main" name="Master Titel Insel Gruppe">
  <a:themeElements>
    <a:clrScheme name="Inselspital Spital">
      <a:dk1>
        <a:srgbClr val="000000"/>
      </a:dk1>
      <a:lt1>
        <a:srgbClr val="FFFFFF"/>
      </a:lt1>
      <a:dk2>
        <a:srgbClr val="677078"/>
      </a:dk2>
      <a:lt2>
        <a:srgbClr val="009670"/>
      </a:lt2>
      <a:accent1>
        <a:srgbClr val="009670"/>
      </a:accent1>
      <a:accent2>
        <a:srgbClr val="EE8F7A"/>
      </a:accent2>
      <a:accent3>
        <a:srgbClr val="D1E2BC"/>
      </a:accent3>
      <a:accent4>
        <a:srgbClr val="F8CF3B"/>
      </a:accent4>
      <a:accent5>
        <a:srgbClr val="E5CBD6"/>
      </a:accent5>
      <a:accent6>
        <a:srgbClr val="6CA5D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DEM_Praesentation_4zu3_Logo-Horizontal" id="{99D2C3E3-C2D5-4069-A809-C9D7CA47ED35}" vid="{A7CF2020-FD94-4C1A-A7C9-FB65C31300A0}"/>
    </a:ext>
  </a:extLst>
</a:theme>
</file>

<file path=ppt/theme/theme2.xml><?xml version="1.0" encoding="utf-8"?>
<a:theme xmlns:a="http://schemas.openxmlformats.org/drawingml/2006/main" name="Master Titel Insel Spital mit UCI">
  <a:themeElements>
    <a:clrScheme name="Inselspital Spital">
      <a:dk1>
        <a:srgbClr val="000000"/>
      </a:dk1>
      <a:lt1>
        <a:srgbClr val="FFFFFF"/>
      </a:lt1>
      <a:dk2>
        <a:srgbClr val="677078"/>
      </a:dk2>
      <a:lt2>
        <a:srgbClr val="009670"/>
      </a:lt2>
      <a:accent1>
        <a:srgbClr val="009670"/>
      </a:accent1>
      <a:accent2>
        <a:srgbClr val="EE8F7A"/>
      </a:accent2>
      <a:accent3>
        <a:srgbClr val="D1E2BC"/>
      </a:accent3>
      <a:accent4>
        <a:srgbClr val="F8CF3B"/>
      </a:accent4>
      <a:accent5>
        <a:srgbClr val="E5CBD6"/>
      </a:accent5>
      <a:accent6>
        <a:srgbClr val="6CA5D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DEM_Praesentation_4zu3_Logo-Horizontal" id="{99D2C3E3-C2D5-4069-A809-C9D7CA47ED35}" vid="{906FFD8B-95C5-4988-8508-ACB33B735BDE}"/>
    </a:ext>
  </a:extLst>
</a:theme>
</file>

<file path=ppt/theme/theme3.xml><?xml version="1.0" encoding="utf-8"?>
<a:theme xmlns:a="http://schemas.openxmlformats.org/drawingml/2006/main" name="Master Inhalt Insel Gruppe 22pt">
  <a:themeElements>
    <a:clrScheme name="Inselspital Spital">
      <a:dk1>
        <a:srgbClr val="000000"/>
      </a:dk1>
      <a:lt1>
        <a:srgbClr val="FFFFFF"/>
      </a:lt1>
      <a:dk2>
        <a:srgbClr val="677078"/>
      </a:dk2>
      <a:lt2>
        <a:srgbClr val="009670"/>
      </a:lt2>
      <a:accent1>
        <a:srgbClr val="009670"/>
      </a:accent1>
      <a:accent2>
        <a:srgbClr val="EE8F7A"/>
      </a:accent2>
      <a:accent3>
        <a:srgbClr val="D1E2BC"/>
      </a:accent3>
      <a:accent4>
        <a:srgbClr val="F8CF3B"/>
      </a:accent4>
      <a:accent5>
        <a:srgbClr val="E5CBD6"/>
      </a:accent5>
      <a:accent6>
        <a:srgbClr val="6CA5D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DEM_Praesentation_4zu3_Logo-Horizontal" id="{99D2C3E3-C2D5-4069-A809-C9D7CA47ED35}" vid="{777E2F5B-7B5E-4908-86A8-F212A60EA4EC}"/>
    </a:ext>
  </a:extLst>
</a:theme>
</file>

<file path=ppt/theme/theme4.xml><?xml version="1.0" encoding="utf-8"?>
<a:theme xmlns:a="http://schemas.openxmlformats.org/drawingml/2006/main" name="Master Inhalt Insel Gruppe 18pt">
  <a:themeElements>
    <a:clrScheme name="Inselspital Spital">
      <a:dk1>
        <a:srgbClr val="000000"/>
      </a:dk1>
      <a:lt1>
        <a:srgbClr val="FFFFFF"/>
      </a:lt1>
      <a:dk2>
        <a:srgbClr val="677078"/>
      </a:dk2>
      <a:lt2>
        <a:srgbClr val="009670"/>
      </a:lt2>
      <a:accent1>
        <a:srgbClr val="009670"/>
      </a:accent1>
      <a:accent2>
        <a:srgbClr val="EE8F7A"/>
      </a:accent2>
      <a:accent3>
        <a:srgbClr val="D1E2BC"/>
      </a:accent3>
      <a:accent4>
        <a:srgbClr val="F8CF3B"/>
      </a:accent4>
      <a:accent5>
        <a:srgbClr val="E5CBD6"/>
      </a:accent5>
      <a:accent6>
        <a:srgbClr val="6CA5D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DEM_Praesentation_4zu3_Logo-Horizontal" id="{99D2C3E3-C2D5-4069-A809-C9D7CA47ED35}" vid="{C0F2A62C-C111-4F9C-983B-0EE23B298D09}"/>
    </a:ext>
  </a:extLst>
</a:theme>
</file>

<file path=ppt/theme/theme5.xml><?xml version="1.0" encoding="utf-8"?>
<a:theme xmlns:a="http://schemas.openxmlformats.org/drawingml/2006/main" name="Master Inhalt Insel Gruppe 14pt">
  <a:themeElements>
    <a:clrScheme name="Inselspital Spital">
      <a:dk1>
        <a:srgbClr val="000000"/>
      </a:dk1>
      <a:lt1>
        <a:srgbClr val="FFFFFF"/>
      </a:lt1>
      <a:dk2>
        <a:srgbClr val="677078"/>
      </a:dk2>
      <a:lt2>
        <a:srgbClr val="009670"/>
      </a:lt2>
      <a:accent1>
        <a:srgbClr val="009670"/>
      </a:accent1>
      <a:accent2>
        <a:srgbClr val="EE8F7A"/>
      </a:accent2>
      <a:accent3>
        <a:srgbClr val="D1E2BC"/>
      </a:accent3>
      <a:accent4>
        <a:srgbClr val="F8CF3B"/>
      </a:accent4>
      <a:accent5>
        <a:srgbClr val="E5CBD6"/>
      </a:accent5>
      <a:accent6>
        <a:srgbClr val="6CA5D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DEM_Praesentation_4zu3_Logo-Horizontal" id="{99D2C3E3-C2D5-4069-A809-C9D7CA47ED35}" vid="{53058380-E3CB-4051-A601-50793C06441B}"/>
    </a:ext>
  </a:extLst>
</a:theme>
</file>

<file path=ppt/theme/theme6.xml><?xml version="1.0" encoding="utf-8"?>
<a:theme xmlns:a="http://schemas.openxmlformats.org/drawingml/2006/main" name="Master Inhalt Insel Gruppe 10pt">
  <a:themeElements>
    <a:clrScheme name="Inselspital Spital">
      <a:dk1>
        <a:srgbClr val="000000"/>
      </a:dk1>
      <a:lt1>
        <a:srgbClr val="FFFFFF"/>
      </a:lt1>
      <a:dk2>
        <a:srgbClr val="677078"/>
      </a:dk2>
      <a:lt2>
        <a:srgbClr val="009670"/>
      </a:lt2>
      <a:accent1>
        <a:srgbClr val="009670"/>
      </a:accent1>
      <a:accent2>
        <a:srgbClr val="EE8F7A"/>
      </a:accent2>
      <a:accent3>
        <a:srgbClr val="D1E2BC"/>
      </a:accent3>
      <a:accent4>
        <a:srgbClr val="F8CF3B"/>
      </a:accent4>
      <a:accent5>
        <a:srgbClr val="E5CBD6"/>
      </a:accent5>
      <a:accent6>
        <a:srgbClr val="6CA5D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DEM_Praesentation_4zu3_Logo-Horizontal" id="{99D2C3E3-C2D5-4069-A809-C9D7CA47ED35}" vid="{B8F532F7-E03D-4217-97EF-41AFCDD5B91D}"/>
    </a:ext>
  </a:extLst>
</a:theme>
</file>

<file path=ppt/theme/theme7.xml><?xml version="1.0" encoding="utf-8"?>
<a:theme xmlns:a="http://schemas.openxmlformats.org/drawingml/2006/main" name="Master Inhalt Insel Gruppe 12pt Bildlegende">
  <a:themeElements>
    <a:clrScheme name="Inselspital Spital">
      <a:dk1>
        <a:srgbClr val="000000"/>
      </a:dk1>
      <a:lt1>
        <a:srgbClr val="FFFFFF"/>
      </a:lt1>
      <a:dk2>
        <a:srgbClr val="677078"/>
      </a:dk2>
      <a:lt2>
        <a:srgbClr val="009670"/>
      </a:lt2>
      <a:accent1>
        <a:srgbClr val="009670"/>
      </a:accent1>
      <a:accent2>
        <a:srgbClr val="EE8F7A"/>
      </a:accent2>
      <a:accent3>
        <a:srgbClr val="D1E2BC"/>
      </a:accent3>
      <a:accent4>
        <a:srgbClr val="F8CF3B"/>
      </a:accent4>
      <a:accent5>
        <a:srgbClr val="E5CBD6"/>
      </a:accent5>
      <a:accent6>
        <a:srgbClr val="6CA5D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DEM_Praesentation_4zu3_Logo-Horizontal" id="{99D2C3E3-C2D5-4069-A809-C9D7CA47ED35}" vid="{2940B8AE-C742-44E1-8A6F-DCC3EADFEAAA}"/>
    </a:ext>
  </a:extLst>
</a:theme>
</file>

<file path=ppt/theme/theme8.xml><?xml version="1.0" encoding="utf-8"?>
<a:theme xmlns:a="http://schemas.openxmlformats.org/drawingml/2006/main" name="Praesentationsvorlage">
  <a:themeElements>
    <a:clrScheme name="Inselspital">
      <a:dk1>
        <a:sysClr val="windowText" lastClr="000000"/>
      </a:dk1>
      <a:lt1>
        <a:sysClr val="window" lastClr="FFFFFF"/>
      </a:lt1>
      <a:dk2>
        <a:srgbClr val="00946C"/>
      </a:dk2>
      <a:lt2>
        <a:srgbClr val="6CA5DA"/>
      </a:lt2>
      <a:accent1>
        <a:srgbClr val="CB0773"/>
      </a:accent1>
      <a:accent2>
        <a:srgbClr val="95C11F"/>
      </a:accent2>
      <a:accent3>
        <a:srgbClr val="27348B"/>
      </a:accent3>
      <a:accent4>
        <a:srgbClr val="EA9200"/>
      </a:accent4>
      <a:accent5>
        <a:srgbClr val="6D3E91"/>
      </a:accent5>
      <a:accent6>
        <a:srgbClr val="0080AC"/>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svorlage Inselspital V5.potx" id="{DA398F2B-8038-42B6-8DBA-2259277DF9A6}" vid="{789FF13A-B25D-4104-BF30-E5516BEF429E}"/>
    </a:ext>
  </a:extLst>
</a:theme>
</file>

<file path=ppt/theme/theme9.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Praesentation_4zu3_UDEM</Template>
  <TotalTime>0</TotalTime>
  <Words>1553</Words>
  <Application>Microsoft Office PowerPoint</Application>
  <PresentationFormat>Bildschirmpräsentation (4:3)</PresentationFormat>
  <Paragraphs>296</Paragraphs>
  <Slides>23</Slides>
  <Notes>12</Notes>
  <HiddenSlides>0</HiddenSlides>
  <MMClips>0</MMClips>
  <ScaleCrop>false</ScaleCrop>
  <HeadingPairs>
    <vt:vector size="6" baseType="variant">
      <vt:variant>
        <vt:lpstr>Verwendete Schriftarten</vt:lpstr>
      </vt:variant>
      <vt:variant>
        <vt:i4>3</vt:i4>
      </vt:variant>
      <vt:variant>
        <vt:lpstr>Design</vt:lpstr>
      </vt:variant>
      <vt:variant>
        <vt:i4>8</vt:i4>
      </vt:variant>
      <vt:variant>
        <vt:lpstr>Folientitel</vt:lpstr>
      </vt:variant>
      <vt:variant>
        <vt:i4>23</vt:i4>
      </vt:variant>
    </vt:vector>
  </HeadingPairs>
  <TitlesOfParts>
    <vt:vector size="34" baseType="lpstr">
      <vt:lpstr>Arial</vt:lpstr>
      <vt:lpstr>Calibri</vt:lpstr>
      <vt:lpstr>inherit</vt:lpstr>
      <vt:lpstr>Master Titel Insel Gruppe</vt:lpstr>
      <vt:lpstr>Master Titel Insel Spital mit UCI</vt:lpstr>
      <vt:lpstr>Master Inhalt Insel Gruppe 22pt</vt:lpstr>
      <vt:lpstr>Master Inhalt Insel Gruppe 18pt</vt:lpstr>
      <vt:lpstr>Master Inhalt Insel Gruppe 14pt</vt:lpstr>
      <vt:lpstr>Master Inhalt Insel Gruppe 10pt</vt:lpstr>
      <vt:lpstr>Master Inhalt Insel Gruppe 12pt Bildlegende</vt:lpstr>
      <vt:lpstr>Praesentationsvorlage</vt:lpstr>
      <vt:lpstr>Wie kann das Risiko Essstörungen zu entwickeln angegangen werden</vt:lpstr>
      <vt:lpstr>Themenübersicht</vt:lpstr>
      <vt:lpstr>Häufigkeiten: Essstörungen &amp; ASS</vt:lpstr>
      <vt:lpstr>Häufigkeiten: Essstörungen &amp; ASS</vt:lpstr>
      <vt:lpstr>Häufigkeiten: Essstörungen &amp; ASS</vt:lpstr>
      <vt:lpstr>Diagnosekriterien Essstörungen</vt:lpstr>
      <vt:lpstr>Diagnose Anorexia Nervosa (AN)</vt:lpstr>
      <vt:lpstr>Diagnose ARFID</vt:lpstr>
      <vt:lpstr>Diagnosekriterien ARFID</vt:lpstr>
      <vt:lpstr>Entstehung und Aufrechterhaltung der AN &amp; BN</vt:lpstr>
      <vt:lpstr> Entstehungsbedingungen AN &amp; BN</vt:lpstr>
      <vt:lpstr>Biologisch</vt:lpstr>
      <vt:lpstr>Soziolkulturell &amp; Familiär</vt:lpstr>
      <vt:lpstr>Individuelle</vt:lpstr>
      <vt:lpstr>Prävention im Essverhalten</vt:lpstr>
      <vt:lpstr>Übung</vt:lpstr>
      <vt:lpstr>Prävention in Bewegung, Körperbild, Gewicht</vt:lpstr>
      <vt:lpstr>Prävention im Umgang mit Emotionen,  Selbstwert &amp; Perfektionismus</vt:lpstr>
      <vt:lpstr>Prävention durch externe Systeme</vt:lpstr>
      <vt:lpstr>Zusammenfassung</vt:lpstr>
      <vt:lpstr>Vielen Dank für die Aufmerksamkeit</vt:lpstr>
      <vt:lpstr>PowerPoint-Präsentation</vt:lpstr>
      <vt:lpstr>Aussen- und Innensteuerung im Essverhalten</vt:lpstr>
    </vt:vector>
  </TitlesOfParts>
  <Company>Insel Gruppe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Wie kann das Risiko Essstörungen zu entwickeln angegangen werden</dc:title>
  <dc:creator>Müller, Michelle Jennifer</dc:creator>
  <cp:lastModifiedBy>Müller, Michelle Jennifer</cp:lastModifiedBy>
  <cp:revision>104</cp:revision>
  <dcterms:created xsi:type="dcterms:W3CDTF">2022-10-28T14:42:08Z</dcterms:created>
  <dcterms:modified xsi:type="dcterms:W3CDTF">2022-11-14T08:32:31Z</dcterms:modified>
</cp:coreProperties>
</file>